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58" r:id="rId4"/>
    <p:sldId id="281" r:id="rId5"/>
    <p:sldId id="279" r:id="rId6"/>
    <p:sldId id="284" r:id="rId7"/>
    <p:sldId id="275" r:id="rId8"/>
    <p:sldId id="259" r:id="rId9"/>
    <p:sldId id="257" r:id="rId10"/>
    <p:sldId id="276" r:id="rId11"/>
    <p:sldId id="261" r:id="rId12"/>
    <p:sldId id="260" r:id="rId13"/>
    <p:sldId id="282" r:id="rId14"/>
    <p:sldId id="262" r:id="rId15"/>
    <p:sldId id="283" r:id="rId16"/>
    <p:sldId id="263" r:id="rId17"/>
    <p:sldId id="264" r:id="rId18"/>
    <p:sldId id="265" r:id="rId19"/>
    <p:sldId id="266" r:id="rId20"/>
    <p:sldId id="268" r:id="rId21"/>
    <p:sldId id="269" r:id="rId22"/>
    <p:sldId id="270" r:id="rId23"/>
    <p:sldId id="271" r:id="rId24"/>
    <p:sldId id="272" r:id="rId25"/>
    <p:sldId id="273" r:id="rId26"/>
    <p:sldId id="277" r:id="rId27"/>
    <p:sldId id="280" r:id="rId28"/>
    <p:sldId id="27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13E9-E445-400E-8ADC-1296A4D5E307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9EBB1-C6E0-4102-8301-1583DC5139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13E9-E445-400E-8ADC-1296A4D5E307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9EBB1-C6E0-4102-8301-1583DC5139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13E9-E445-400E-8ADC-1296A4D5E307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9EBB1-C6E0-4102-8301-1583DC5139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13E9-E445-400E-8ADC-1296A4D5E307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9EBB1-C6E0-4102-8301-1583DC5139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13E9-E445-400E-8ADC-1296A4D5E307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9EBB1-C6E0-4102-8301-1583DC5139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13E9-E445-400E-8ADC-1296A4D5E307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9EBB1-C6E0-4102-8301-1583DC5139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13E9-E445-400E-8ADC-1296A4D5E307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9EBB1-C6E0-4102-8301-1583DC5139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13E9-E445-400E-8ADC-1296A4D5E307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9EBB1-C6E0-4102-8301-1583DC5139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13E9-E445-400E-8ADC-1296A4D5E307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9EBB1-C6E0-4102-8301-1583DC5139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13E9-E445-400E-8ADC-1296A4D5E307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9EBB1-C6E0-4102-8301-1583DC5139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13E9-E445-400E-8ADC-1296A4D5E307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9EBB1-C6E0-4102-8301-1583DC5139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713E9-E445-400E-8ADC-1296A4D5E307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9EBB1-C6E0-4102-8301-1583DC5139C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rastut-goda.ru/preschool-child/8277-multfilm-pro-mashinki-razvivayushchij-dlya-malchikov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500042"/>
            <a:ext cx="7772400" cy="2814656"/>
          </a:xfrm>
        </p:spPr>
        <p:txBody>
          <a:bodyPr>
            <a:noAutofit/>
          </a:bodyPr>
          <a:lstStyle/>
          <a:p>
            <a:r>
              <a:rPr lang="ru-RU" sz="5400" b="1" dirty="0" err="1">
                <a:solidFill>
                  <a:srgbClr val="FF0000"/>
                </a:solidFill>
                <a:latin typeface="Arial Black" pitchFamily="34" charset="0"/>
              </a:rPr>
              <a:t>Фликеры</a:t>
            </a:r>
            <a:r>
              <a:rPr lang="ru-RU" sz="5400" b="1" dirty="0">
                <a:solidFill>
                  <a:srgbClr val="FF0000"/>
                </a:solidFill>
                <a:latin typeface="Arial Black" pitchFamily="34" charset="0"/>
              </a:rPr>
              <a:t> и безопасность </a:t>
            </a:r>
            <a:r>
              <a:rPr lang="ru-RU" sz="5400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5400" b="1" dirty="0">
                <a:solidFill>
                  <a:srgbClr val="FF0000"/>
                </a:solidFill>
                <a:latin typeface="Arial Black" pitchFamily="34" charset="0"/>
              </a:rPr>
              <a:t>на дорогах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86380" y="4714884"/>
            <a:ext cx="3486152" cy="1752600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4" name="Picture 4" descr="4ea0cf9123b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286124"/>
            <a:ext cx="4464050" cy="33845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1828800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/>
              <a:t>Достоинство светоотражателей для пешеходов в том, что это не просто средства обеспечения безопасности, но еще и яркие, всегда заметные и доступные каждому, аксессуары. </a:t>
            </a:r>
          </a:p>
        </p:txBody>
      </p:sp>
      <p:pic>
        <p:nvPicPr>
          <p:cNvPr id="36866" name="Picture 2" descr="http://mousosh9.ucoz.ru/flike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1500174"/>
            <a:ext cx="5299073" cy="507207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фликеры и безопасность детей на дорогах, правила дорожного движения для дете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96938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2828932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/>
              <a:t>В условиях плохой видимости заметить пешехода водитель может только на расстоянии около </a:t>
            </a:r>
            <a:r>
              <a:rPr lang="ru-RU" sz="2400" b="1" dirty="0" smtClean="0"/>
              <a:t>30 </a:t>
            </a:r>
            <a:r>
              <a:rPr lang="ru-RU" sz="2400" b="1" dirty="0"/>
              <a:t>метров. </a:t>
            </a:r>
            <a:r>
              <a:rPr lang="ru-RU" sz="2400" b="1" dirty="0" err="1"/>
              <a:t>Фликер</a:t>
            </a:r>
            <a:r>
              <a:rPr lang="ru-RU" sz="2400" b="1" dirty="0"/>
              <a:t> многократно увеличивает шанс пешехода или велосипедиста быть вовремя замеченным – расстояние, с которого видно яркую точку, превышает 130 метров. При дальнем свете фар это расстояние может достигать </a:t>
            </a:r>
            <a:r>
              <a:rPr lang="ru-RU" sz="2400" b="1" dirty="0" smtClean="0"/>
              <a:t>400 </a:t>
            </a:r>
            <a:r>
              <a:rPr lang="ru-RU" sz="2400" b="1" dirty="0"/>
              <a:t>метров.</a:t>
            </a:r>
          </a:p>
        </p:txBody>
      </p:sp>
      <p:pic>
        <p:nvPicPr>
          <p:cNvPr id="16386" name="Picture 2" descr="http://nikatv.ru/public/user_upload/files/2016/bezopasno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3000372"/>
            <a:ext cx="5506626" cy="366190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http://s09008.edu35.ru/attachments/article/172/%D0%A1%D0%B2%D0%B5%D1%82%D0%BE%D0%BE%D1%82%D1%80%D0%B0%D0%B6%D0%B0%D1%82%D0%B5%D0%BB%D0%B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2900370"/>
          </a:xfrm>
        </p:spPr>
        <p:txBody>
          <a:bodyPr/>
          <a:lstStyle/>
          <a:p>
            <a:pPr algn="just"/>
            <a:r>
              <a:rPr lang="ru-RU" sz="2400" b="1" dirty="0"/>
              <a:t>Светоотражающие элементы необходимо носить не только пешеходам из группы риска: пожилым людям и детям. </a:t>
            </a:r>
            <a:endParaRPr lang="ru-RU" sz="2400" b="1" dirty="0" smtClean="0"/>
          </a:p>
          <a:p>
            <a:pPr algn="just"/>
            <a:r>
              <a:rPr lang="ru-RU" sz="2400" b="1" dirty="0" smtClean="0"/>
              <a:t>1 </a:t>
            </a:r>
            <a:r>
              <a:rPr lang="ru-RU" sz="2400" b="1" dirty="0"/>
              <a:t>июля 2015 года вступили в силу изменения, касающиеся </a:t>
            </a:r>
            <a:r>
              <a:rPr lang="ru-RU" sz="2400" b="1" dirty="0" err="1"/>
              <a:t>фликеров</a:t>
            </a:r>
            <a:r>
              <a:rPr lang="ru-RU" sz="2400" b="1" dirty="0"/>
              <a:t>. Теперь участники дорожного движения, двигающиеся по дорогам вне населенных пунктов в темное время суток, обязаны закреплять на одежде элементы, отражающие свет фар</a:t>
            </a:r>
            <a:r>
              <a:rPr lang="ru-RU" dirty="0"/>
              <a:t>.</a:t>
            </a:r>
          </a:p>
        </p:txBody>
      </p:sp>
      <p:pic>
        <p:nvPicPr>
          <p:cNvPr id="24578" name="Picture 2" descr="http://vmire.ru/files/images/items/29/29156vb8e3d9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848" y="2780928"/>
            <a:ext cx="5940152" cy="407707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http://img3.postila.ru/storage/10784000/10780637/01c9ab89383ca4b89025135f8f7bfc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28604"/>
            <a:ext cx="4143404" cy="6143668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/>
              <a:t>Но лучше </a:t>
            </a:r>
            <a:r>
              <a:rPr lang="ru-RU" sz="2400" b="1" dirty="0">
                <a:solidFill>
                  <a:srgbClr val="FF0000"/>
                </a:solidFill>
              </a:rPr>
              <a:t>носить</a:t>
            </a:r>
            <a:r>
              <a:rPr lang="ru-RU" sz="2400" b="1" dirty="0"/>
              <a:t> специальные </a:t>
            </a:r>
            <a:r>
              <a:rPr lang="ru-RU" sz="2400" b="1" dirty="0" err="1">
                <a:solidFill>
                  <a:srgbClr val="FF0000"/>
                </a:solidFill>
              </a:rPr>
              <a:t>световозвращатели</a:t>
            </a:r>
            <a:r>
              <a:rPr lang="ru-RU" sz="2400" b="1" dirty="0"/>
              <a:t> для пешеходов </a:t>
            </a:r>
            <a:r>
              <a:rPr lang="ru-RU" sz="2400" b="1" dirty="0">
                <a:solidFill>
                  <a:srgbClr val="FF0000"/>
                </a:solidFill>
              </a:rPr>
              <a:t>постоянно</a:t>
            </a:r>
            <a:r>
              <a:rPr lang="ru-RU" sz="2400" b="1" dirty="0"/>
              <a:t>: не нужно снимать их ни двигаясь вдоль оживленных трасс, ни по территории, где много пешеходных переходов, ни по местности, где транспортные средства вообще редко ездят. </a:t>
            </a:r>
          </a:p>
        </p:txBody>
      </p:sp>
      <p:pic>
        <p:nvPicPr>
          <p:cNvPr id="23554" name="Picture 2" descr="http://www.bashklip.ru/_nw/73/917143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9625" y="785794"/>
            <a:ext cx="4524375" cy="575310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85729"/>
            <a:ext cx="8229600" cy="1214446"/>
          </a:xfrm>
        </p:spPr>
        <p:txBody>
          <a:bodyPr>
            <a:normAutofit/>
          </a:bodyPr>
          <a:lstStyle/>
          <a:p>
            <a:pPr algn="just"/>
            <a:r>
              <a:rPr lang="ru-RU" b="1" dirty="0"/>
              <a:t>Наиболее эффективны светоотражатели белого или ярко-желтого цвета</a:t>
            </a:r>
            <a:r>
              <a:rPr lang="ru-RU" b="1" dirty="0" smtClean="0"/>
              <a:t>.</a:t>
            </a:r>
            <a:r>
              <a:rPr lang="ru-RU" b="1" dirty="0"/>
              <a:t> </a:t>
            </a:r>
          </a:p>
        </p:txBody>
      </p:sp>
      <p:pic>
        <p:nvPicPr>
          <p:cNvPr id="22530" name="Picture 2" descr="http://vmnews.ru/site-specific/vmnews.ru/upload/November_2015/13november/2a0a80134b0f303e0b571e9ce237f6f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928802"/>
            <a:ext cx="6705600" cy="44577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1114420"/>
          </a:xfrm>
        </p:spPr>
        <p:txBody>
          <a:bodyPr/>
          <a:lstStyle/>
          <a:p>
            <a:pPr algn="just"/>
            <a:r>
              <a:rPr lang="ru-RU" b="1" dirty="0" err="1"/>
              <a:t>Фликеры</a:t>
            </a:r>
            <a:r>
              <a:rPr lang="ru-RU" b="1" dirty="0"/>
              <a:t> особенно актуальны зимой, вечером и в пасмурную погоду.</a:t>
            </a:r>
          </a:p>
        </p:txBody>
      </p:sp>
      <p:pic>
        <p:nvPicPr>
          <p:cNvPr id="21510" name="Picture 6" descr="http://newsroom.su/wp-content/uploads/2015/10/svetootrajayushchee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438274"/>
            <a:ext cx="7620000" cy="513399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Варианты </a:t>
            </a:r>
            <a:r>
              <a:rPr lang="ru-RU" b="1" dirty="0"/>
              <a:t>размещения </a:t>
            </a:r>
            <a:r>
              <a:rPr lang="ru-RU" b="1" dirty="0" err="1" smtClean="0"/>
              <a:t>фликеров</a:t>
            </a:r>
            <a:r>
              <a:rPr lang="ru-RU" b="1" dirty="0" smtClean="0"/>
              <a:t>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8229600" cy="4525963"/>
          </a:xfrm>
        </p:spPr>
        <p:txBody>
          <a:bodyPr/>
          <a:lstStyle/>
          <a:p>
            <a:r>
              <a:rPr lang="ru-RU" dirty="0"/>
              <a:t>верхняя одежда;</a:t>
            </a:r>
          </a:p>
          <a:p>
            <a:r>
              <a:rPr lang="ru-RU" dirty="0"/>
              <a:t>школьный рюкзак;</a:t>
            </a:r>
          </a:p>
          <a:p>
            <a:r>
              <a:rPr lang="ru-RU" dirty="0"/>
              <a:t>запястье;</a:t>
            </a:r>
          </a:p>
          <a:p>
            <a:r>
              <a:rPr lang="ru-RU" dirty="0"/>
              <a:t>детская коляска;</a:t>
            </a:r>
          </a:p>
          <a:p>
            <a:r>
              <a:rPr lang="ru-RU" dirty="0"/>
              <a:t>велосипед или </a:t>
            </a:r>
            <a:endParaRPr lang="ru-RU" dirty="0" smtClean="0"/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самокат</a:t>
            </a:r>
            <a:r>
              <a:rPr lang="ru-RU" dirty="0"/>
              <a:t>;</a:t>
            </a:r>
          </a:p>
          <a:p>
            <a:r>
              <a:rPr lang="ru-RU" dirty="0"/>
              <a:t>санки</a:t>
            </a:r>
          </a:p>
        </p:txBody>
      </p:sp>
      <p:pic>
        <p:nvPicPr>
          <p:cNvPr id="20482" name="Picture 2" descr="http://www.amic.ru/images/auto/images_03-2015/stik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7182" y="1500174"/>
            <a:ext cx="5256817" cy="414340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285728"/>
            <a:ext cx="8229600" cy="2214554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ru-RU" sz="2400" b="1" dirty="0">
                <a:effectLst/>
                <a:latin typeface="Times New Roman" pitchFamily="18" charset="0"/>
              </a:rPr>
              <a:t>В тёмное время суток увеличивается число дорожно-транспортных происшествий, связанных с наездом на пешеходов. Чаще всего причиной этого является плохая видимость пешехода. Водителю сложно разглядеть человека из салона автомобиля ночью, если на нём тёмная одежда. </a:t>
            </a:r>
          </a:p>
        </p:txBody>
      </p:sp>
      <p:sp>
        <p:nvSpPr>
          <p:cNvPr id="90116" name="WordArt 4"/>
          <p:cNvSpPr>
            <a:spLocks noChangeArrowheads="1" noChangeShapeType="1" noTextEdit="1"/>
          </p:cNvSpPr>
          <p:nvPr/>
        </p:nvSpPr>
        <p:spPr bwMode="auto">
          <a:xfrm flipH="1">
            <a:off x="411481" y="277813"/>
            <a:ext cx="45719" cy="7935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Светоотражающие элементы - помощники на дорогах</a:t>
            </a:r>
          </a:p>
        </p:txBody>
      </p:sp>
      <p:pic>
        <p:nvPicPr>
          <p:cNvPr id="34820" name="Picture 4" descr="http://gaibrest.by/wp-content/uploads/2015/09/887648801_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428868"/>
            <a:ext cx="5715040" cy="409748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229600" cy="2471742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/>
              <a:t>Оптимальный вариант для пешехода – четыре </a:t>
            </a:r>
            <a:r>
              <a:rPr lang="ru-RU" sz="2400" b="1" dirty="0" err="1"/>
              <a:t>фликера</a:t>
            </a:r>
            <a:r>
              <a:rPr lang="ru-RU" sz="2400" b="1" dirty="0"/>
              <a:t>: на руках, ремне и рюкзаке. Несмотря на то, что светоотражатели больше похожи на яркий аксессуар, пользу его невозможно переоценить: по статистике появление </a:t>
            </a:r>
            <a:r>
              <a:rPr lang="ru-RU" sz="2400" b="1" dirty="0" err="1"/>
              <a:t>фликеров</a:t>
            </a:r>
            <a:r>
              <a:rPr lang="ru-RU" sz="2400" b="1" dirty="0"/>
              <a:t> в </a:t>
            </a:r>
            <a:r>
              <a:rPr lang="ru-RU" sz="2400" b="1" dirty="0" smtClean="0"/>
              <a:t>6 </a:t>
            </a:r>
            <a:r>
              <a:rPr lang="ru-RU" sz="2400" b="1" dirty="0"/>
              <a:t>раз сократило число ДТП с участием детей.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1746" name="Picture 2" descr="http://ezhvakomi.ru/upload/iblock/000/10-16-08-2015/14-20-09-2015/ef1e6b79ca5ef85203ad2f5fe87a646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2307632"/>
            <a:ext cx="5072066" cy="455036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1757362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err="1"/>
              <a:t>Фликеры-подвески</a:t>
            </a:r>
            <a:r>
              <a:rPr lang="ru-RU" sz="2400" b="1" dirty="0"/>
              <a:t>. Эти аксессуары можно надеть на грудь или закрепить на рюкзаке или сумке. Обе стороны такого </a:t>
            </a:r>
            <a:r>
              <a:rPr lang="ru-RU" sz="2400" b="1" dirty="0" err="1"/>
              <a:t>фликера</a:t>
            </a:r>
            <a:r>
              <a:rPr lang="ru-RU" sz="2400" b="1" dirty="0"/>
              <a:t> отражают свет. Изготавливают подвески из твердого или мягкого пластика, текстиля.</a:t>
            </a:r>
          </a:p>
        </p:txBody>
      </p:sp>
      <p:pic>
        <p:nvPicPr>
          <p:cNvPr id="30722" name="Picture 2" descr="http://chudomama.com/purchases/uploads/514/4b0/682fb7be2ab7fb8a517712097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071678"/>
            <a:ext cx="4572000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8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err="1"/>
              <a:t>Фликеры-значки</a:t>
            </a:r>
            <a:r>
              <a:rPr lang="ru-RU" sz="2400" b="1" dirty="0"/>
              <a:t>. </a:t>
            </a:r>
            <a:r>
              <a:rPr lang="ru-RU" sz="2400" b="1" dirty="0" err="1"/>
              <a:t>Световозвращатели</a:t>
            </a:r>
            <a:r>
              <a:rPr lang="ru-RU" sz="2400" b="1" dirty="0"/>
              <a:t> для пешеходов этого типа – самые популярные. </a:t>
            </a:r>
            <a:r>
              <a:rPr lang="ru-RU" sz="2400" b="1" dirty="0" smtClean="0"/>
              <a:t>Уникальная </a:t>
            </a:r>
            <a:r>
              <a:rPr lang="ru-RU" sz="2400" b="1" dirty="0"/>
              <a:t>технология производства позволяет наносить на пластиковую основу любое изображение: ребенка порадуют значки с </a:t>
            </a:r>
            <a:r>
              <a:rPr lang="ru-RU" sz="2400" b="1" dirty="0">
                <a:hlinkClick r:id="rId2" tooltip="Мультфильм про машинки развивающий для мальчиков"/>
              </a:rPr>
              <a:t>персонажами любимых мультфильмов</a:t>
            </a:r>
            <a:r>
              <a:rPr lang="ru-RU" sz="2400" b="1" dirty="0"/>
              <a:t>, смайликами, машинками. Подростки оценят </a:t>
            </a:r>
            <a:r>
              <a:rPr lang="ru-RU" sz="2400" b="1" dirty="0" err="1"/>
              <a:t>фликеры</a:t>
            </a:r>
            <a:r>
              <a:rPr lang="ru-RU" sz="2400" b="1" dirty="0"/>
              <a:t> с футболистами, музыкантами.</a:t>
            </a:r>
          </a:p>
        </p:txBody>
      </p:sp>
      <p:pic>
        <p:nvPicPr>
          <p:cNvPr id="4" name="Picture 6" descr="14439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357562"/>
            <a:ext cx="3457575" cy="2295525"/>
          </a:xfrm>
          <a:prstGeom prst="rect">
            <a:avLst/>
          </a:prstGeom>
          <a:noFill/>
        </p:spPr>
      </p:pic>
      <p:pic>
        <p:nvPicPr>
          <p:cNvPr id="5" name="Picture 5" descr="1_2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72072" y="3143248"/>
            <a:ext cx="3286148" cy="328614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290"/>
            <a:ext cx="8229600" cy="2114552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err="1"/>
              <a:t>Фликеры-браслеты</a:t>
            </a:r>
            <a:r>
              <a:rPr lang="ru-RU" sz="2400" b="1" dirty="0"/>
              <a:t>. Данные светоотражатели отлично подойдут велосипедистам и спортсменам. Полоска гибкой стали внутри покрыта бархатистой тканью. Закрепить браслет можно на любой руке – достаточно просто зафиксировать его в необходимом положении.</a:t>
            </a:r>
          </a:p>
        </p:txBody>
      </p:sp>
      <p:pic>
        <p:nvPicPr>
          <p:cNvPr id="28674" name="Picture 2" descr="http://voicesevas.ru/img/faa5af8eca53709e67541733c5b69e6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428868"/>
            <a:ext cx="7072362" cy="408622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1"/>
            <a:ext cx="8443914" cy="3143272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err="1" smtClean="0"/>
              <a:t>Фликеры</a:t>
            </a:r>
            <a:r>
              <a:rPr lang="ru-RU" sz="2400" b="1" dirty="0" smtClean="0"/>
              <a:t> - наклейки</a:t>
            </a:r>
            <a:r>
              <a:rPr lang="ru-RU" sz="2400" b="1" dirty="0"/>
              <a:t>. Яркие шевроны, отражающие свет фар, изготавливают из мягкого пластика. Обратная сторона такого </a:t>
            </a:r>
            <a:r>
              <a:rPr lang="ru-RU" sz="2400" b="1" dirty="0" err="1"/>
              <a:t>фликера</a:t>
            </a:r>
            <a:r>
              <a:rPr lang="ru-RU" sz="2400" b="1" dirty="0"/>
              <a:t> покрыта специальным клеем. Наклеить светоотражатель можно на любую </a:t>
            </a:r>
            <a:r>
              <a:rPr lang="ru-RU" sz="2400" b="1" dirty="0" smtClean="0"/>
              <a:t>поверхность. Единственный </a:t>
            </a:r>
            <a:r>
              <a:rPr lang="ru-RU" sz="2400" b="1" dirty="0"/>
              <a:t>недостаток </a:t>
            </a:r>
            <a:r>
              <a:rPr lang="ru-RU" sz="2400" b="1" dirty="0" err="1"/>
              <a:t>фликеров-наклеек</a:t>
            </a:r>
            <a:r>
              <a:rPr lang="ru-RU" sz="2400" b="1" dirty="0"/>
              <a:t> – небольшой срок службы. </a:t>
            </a:r>
            <a:endParaRPr lang="ru-RU" dirty="0"/>
          </a:p>
        </p:txBody>
      </p:sp>
      <p:pic>
        <p:nvPicPr>
          <p:cNvPr id="27650" name="Picture 2" descr="http://sokolniki.mos.ru/presscenter/%D0%A8%D0%BA%D0%BE%D0%BB%D1%8C%D0%BD%D0%B8%D0%BA%D0%B0%D0%BC%20%D1%80%D0%B0%D0%B7%D0%B4%D0%B0%D0%B4%D1%83%D1%82%20%D0%B1%D1%80%D0%B0%D1%81%D0%BB%D0%B5%D1%82%D1%8B%20%D0%B8%20%D0%B7%D0%BD%D0%B0%D1%87%D0%BA%D0%B8%20%D1%81%20%D1%81%D0%B0%D0%B9%D1%82%D0%B0%20school-zatecha.ucoz.r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428868"/>
            <a:ext cx="6191250" cy="42100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1757362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err="1"/>
              <a:t>Фликеры-термоаппликации</a:t>
            </a:r>
            <a:r>
              <a:rPr lang="ru-RU" sz="2400" b="1" dirty="0"/>
              <a:t>. Светоотражатели этого типа легко перенести на одежду – для этого понадобится прогладить их утюгом. Аппликации отлично переносят даже несколько десятков стирок!</a:t>
            </a:r>
          </a:p>
        </p:txBody>
      </p:sp>
      <p:pic>
        <p:nvPicPr>
          <p:cNvPr id="26626" name="Picture 2" descr="http://navgymnasiumnn.edusite.ru/images/yivapr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500306"/>
            <a:ext cx="5143536" cy="385765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1328734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/>
              <a:t>Проявление внимательности и осторожности при движении по проезжей части — залог безопасности вашей жизни.</a:t>
            </a:r>
          </a:p>
        </p:txBody>
      </p:sp>
      <p:pic>
        <p:nvPicPr>
          <p:cNvPr id="4" name="Picture 4" descr="i03-25-01-20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7447" y="1785926"/>
            <a:ext cx="8847422" cy="4714908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0237"/>
          </a:xfrm>
        </p:spPr>
        <p:txBody>
          <a:bodyPr>
            <a:normAutofit fontScale="90000"/>
          </a:bodyPr>
          <a:lstStyle/>
          <a:p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</a:rPr>
              <a:t>Светоотражатели – ваша безопасность на дорогах!</a:t>
            </a:r>
          </a:p>
        </p:txBody>
      </p:sp>
      <p:pic>
        <p:nvPicPr>
          <p:cNvPr id="97285" name="Picture 5" descr="9105882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412875"/>
            <a:ext cx="7561263" cy="460851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безопасность на дороге для детей, безопасность дорожного движения для дете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03961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1757362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/>
              <a:t>Мы давно привыкли к полоскам, отражающим свет, на полицейской форме, одежде работников ремонтных служб. </a:t>
            </a:r>
          </a:p>
        </p:txBody>
      </p:sp>
      <p:pic>
        <p:nvPicPr>
          <p:cNvPr id="18434" name="Picture 2" descr="http://perm.bezformata.ru/content/image623476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857364"/>
            <a:ext cx="6286504" cy="471487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214290"/>
            <a:ext cx="8229600" cy="4525963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ru-RU" sz="2400" b="1" dirty="0" smtClean="0">
                <a:effectLst/>
                <a:latin typeface="Times New Roman" pitchFamily="18" charset="0"/>
              </a:rPr>
              <a:t>Для </a:t>
            </a:r>
            <a:r>
              <a:rPr lang="ru-RU" sz="2400" b="1" dirty="0">
                <a:effectLst/>
                <a:latin typeface="Times New Roman" pitchFamily="18" charset="0"/>
              </a:rPr>
              <a:t>того, что бы уменьшить аварийность на дорогах, разработаны специальные светоотражающие наклейки и нашивки на одежду. </a:t>
            </a:r>
          </a:p>
        </p:txBody>
      </p:sp>
      <p:sp>
        <p:nvSpPr>
          <p:cNvPr id="90116" name="WordArt 4"/>
          <p:cNvSpPr>
            <a:spLocks noChangeArrowheads="1" noChangeShapeType="1" noTextEdit="1"/>
          </p:cNvSpPr>
          <p:nvPr/>
        </p:nvSpPr>
        <p:spPr bwMode="auto">
          <a:xfrm>
            <a:off x="642910" y="277813"/>
            <a:ext cx="142876" cy="15079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Светоотражающие элементы - помощники на дорогах</a:t>
            </a:r>
          </a:p>
        </p:txBody>
      </p:sp>
      <p:pic>
        <p:nvPicPr>
          <p:cNvPr id="34818" name="Picture 2" descr="http://school911.ucoz.ru/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1500174"/>
            <a:ext cx="4786346" cy="514988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0"/>
            <a:ext cx="8229600" cy="722295"/>
          </a:xfrm>
        </p:spPr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</a:rPr>
              <a:t>Виды светоотражающих элементов</a:t>
            </a:r>
          </a:p>
        </p:txBody>
      </p:sp>
      <p:pic>
        <p:nvPicPr>
          <p:cNvPr id="91141" name="Picture 5" descr="52b27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25538"/>
            <a:ext cx="2952750" cy="1871662"/>
          </a:xfrm>
          <a:prstGeom prst="rect">
            <a:avLst/>
          </a:prstGeom>
          <a:noFill/>
        </p:spPr>
      </p:pic>
      <p:sp>
        <p:nvSpPr>
          <p:cNvPr id="9114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0" y="2997200"/>
            <a:ext cx="3348038" cy="792163"/>
          </a:xfrm>
          <a:noFill/>
          <a:ln/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i="1">
                <a:solidFill>
                  <a:srgbClr val="FF0000"/>
                </a:solidFill>
                <a:latin typeface="Times New Roman" pitchFamily="18" charset="0"/>
              </a:rPr>
              <a:t>Светоотражающие полоски</a:t>
            </a:r>
          </a:p>
        </p:txBody>
      </p:sp>
      <p:pic>
        <p:nvPicPr>
          <p:cNvPr id="91144" name="Picture 8" descr="post-66670-1247911745_thum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1125538"/>
            <a:ext cx="3097213" cy="1943100"/>
          </a:xfrm>
          <a:prstGeom prst="rect">
            <a:avLst/>
          </a:prstGeom>
          <a:noFill/>
        </p:spPr>
      </p:pic>
      <p:sp>
        <p:nvSpPr>
          <p:cNvPr id="91145" name="Rectangle 9"/>
          <p:cNvSpPr>
            <a:spLocks noChangeArrowheads="1"/>
          </p:cNvSpPr>
          <p:nvPr/>
        </p:nvSpPr>
        <p:spPr bwMode="auto">
          <a:xfrm>
            <a:off x="6300788" y="3284538"/>
            <a:ext cx="259238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2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Фликеры</a:t>
            </a:r>
          </a:p>
        </p:txBody>
      </p:sp>
      <p:sp>
        <p:nvSpPr>
          <p:cNvPr id="91146" name="Rectangle 10"/>
          <p:cNvSpPr>
            <a:spLocks noChangeArrowheads="1"/>
          </p:cNvSpPr>
          <p:nvPr/>
        </p:nvSpPr>
        <p:spPr bwMode="auto">
          <a:xfrm>
            <a:off x="2124075" y="5949950"/>
            <a:ext cx="46799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2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Светоотражающие повязки, значки и жилеты</a:t>
            </a:r>
          </a:p>
        </p:txBody>
      </p:sp>
      <p:pic>
        <p:nvPicPr>
          <p:cNvPr id="91147" name="Picture 11" descr="4b592fe2592b8fdad53e32b79e0f6d9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860800"/>
            <a:ext cx="2881313" cy="1871663"/>
          </a:xfrm>
          <a:prstGeom prst="rect">
            <a:avLst/>
          </a:prstGeom>
          <a:noFill/>
        </p:spPr>
      </p:pic>
      <p:pic>
        <p:nvPicPr>
          <p:cNvPr id="91148" name="Picture 12" descr="P101000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8625" y="3860800"/>
            <a:ext cx="3095625" cy="194468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http://cs407420.vk.me/v407420856/350a/5deg4Baq7q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"/>
            <a:ext cx="9144000" cy="685800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6" y="274638"/>
            <a:ext cx="4329114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Что такое </a:t>
            </a:r>
            <a:r>
              <a:rPr lang="ru-RU" dirty="0" err="1" smtClean="0">
                <a:solidFill>
                  <a:srgbClr val="C00000"/>
                </a:solidFill>
                <a:latin typeface="Arial Black" pitchFamily="34" charset="0"/>
              </a:rPr>
              <a:t>фликер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?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76" y="2214554"/>
            <a:ext cx="3971924" cy="3911609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/>
              <a:t>Светоотражающие элементы (светоотражатели) предназначены для увеличения видимости пешеходов в темное время суток.</a:t>
            </a:r>
          </a:p>
        </p:txBody>
      </p:sp>
      <p:pic>
        <p:nvPicPr>
          <p:cNvPr id="4" name="Picture 4" descr="f--аflikке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4103688" cy="611981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1971676"/>
          </a:xfrm>
        </p:spPr>
        <p:txBody>
          <a:bodyPr>
            <a:normAutofit/>
          </a:bodyPr>
          <a:lstStyle/>
          <a:p>
            <a:pPr algn="just"/>
            <a:r>
              <a:rPr lang="ru-RU" sz="2800" dirty="0"/>
              <a:t>Принцип действия </a:t>
            </a:r>
            <a:r>
              <a:rPr lang="ru-RU" sz="2800" dirty="0" err="1"/>
              <a:t>фликеров</a:t>
            </a:r>
            <a:r>
              <a:rPr lang="ru-RU" sz="2800" dirty="0"/>
              <a:t> прост: свет, попадающий на пластиковую поверхность, концентрируется, возвращаясь в виде узкого пучка света.</a:t>
            </a:r>
          </a:p>
        </p:txBody>
      </p:sp>
      <p:pic>
        <p:nvPicPr>
          <p:cNvPr id="17410" name="Picture 2" descr="http://d19116.edu35.ru/images/452185488abcd421f4e28240b950b5b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857364"/>
            <a:ext cx="6000792" cy="464347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0"/>
            <a:ext cx="8229600" cy="1757362"/>
          </a:xfrm>
        </p:spPr>
        <p:txBody>
          <a:bodyPr/>
          <a:lstStyle/>
          <a:p>
            <a:pPr algn="just"/>
            <a:r>
              <a:rPr lang="ru-RU" dirty="0" err="1" smtClean="0"/>
              <a:t>Фликеры</a:t>
            </a:r>
            <a:r>
              <a:rPr lang="ru-RU" dirty="0" smtClean="0"/>
              <a:t> </a:t>
            </a:r>
            <a:r>
              <a:rPr lang="ru-RU" dirty="0"/>
              <a:t>носить </a:t>
            </a:r>
            <a:r>
              <a:rPr lang="ru-RU" dirty="0" smtClean="0"/>
              <a:t> </a:t>
            </a:r>
            <a:r>
              <a:rPr lang="ru-RU" dirty="0"/>
              <a:t>должен каждый пешеход, и, желательно, не только в темное время суток. </a:t>
            </a:r>
          </a:p>
        </p:txBody>
      </p:sp>
      <p:pic>
        <p:nvPicPr>
          <p:cNvPr id="1026" name="Picture 2" descr="фликеры и безопасность детей на дорогах, правила дорожного движения для дете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85926"/>
            <a:ext cx="8072494" cy="478634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550</Words>
  <Application>Microsoft Office PowerPoint</Application>
  <PresentationFormat>Экран (4:3)</PresentationFormat>
  <Paragraphs>38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Фликеры и безопасность  на дорогах</vt:lpstr>
      <vt:lpstr>Презентация PowerPoint</vt:lpstr>
      <vt:lpstr>Презентация PowerPoint</vt:lpstr>
      <vt:lpstr>Презентация PowerPoint</vt:lpstr>
      <vt:lpstr>Виды светоотражающих элементов</vt:lpstr>
      <vt:lpstr>Презентация PowerPoint</vt:lpstr>
      <vt:lpstr>Что такое фликер?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Варианты размещения фликеров: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Светоотражатели – ваша безопасность на дорогах!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Фликеры и безопасность детей на дорогах</dc:title>
  <dc:creator>olya</dc:creator>
  <cp:lastModifiedBy>Us</cp:lastModifiedBy>
  <cp:revision>30</cp:revision>
  <dcterms:created xsi:type="dcterms:W3CDTF">2016-09-11T14:52:04Z</dcterms:created>
  <dcterms:modified xsi:type="dcterms:W3CDTF">2017-01-24T19:24:08Z</dcterms:modified>
</cp:coreProperties>
</file>