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0" r:id="rId4"/>
    <p:sldId id="276" r:id="rId5"/>
    <p:sldId id="277" r:id="rId6"/>
    <p:sldId id="278" r:id="rId7"/>
    <p:sldId id="261" r:id="rId8"/>
    <p:sldId id="262" r:id="rId9"/>
    <p:sldId id="263" r:id="rId10"/>
    <p:sldId id="273" r:id="rId11"/>
    <p:sldId id="274" r:id="rId12"/>
    <p:sldId id="265" r:id="rId13"/>
    <p:sldId id="271" r:id="rId14"/>
    <p:sldId id="275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6D17A-DB6E-4E85-A4BA-7C9FD263C09B}" type="doc">
      <dgm:prSet loTypeId="urn:microsoft.com/office/officeart/2005/8/layout/target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775C090-29EC-42A6-8F48-1F9EC839EC3B}">
      <dgm:prSet phldrT="[Текст]"/>
      <dgm:spPr/>
      <dgm:t>
        <a:bodyPr/>
        <a:lstStyle/>
        <a:p>
          <a:pPr algn="ctr"/>
          <a:r>
            <a:rPr lang="ru-RU" b="1" dirty="0" smtClean="0">
              <a:latin typeface="+mj-lt"/>
            </a:rPr>
            <a:t>Социально-педагогическое</a:t>
          </a:r>
          <a:endParaRPr lang="ru-RU" b="1" dirty="0">
            <a:latin typeface="+mj-lt"/>
          </a:endParaRPr>
        </a:p>
      </dgm:t>
    </dgm:pt>
    <dgm:pt modelId="{A7496BB1-0CC9-4D5B-A377-A3E1B440CED4}" type="parTrans" cxnId="{78D01A52-5B68-4108-ABF7-1DB0FE8DA88C}">
      <dgm:prSet/>
      <dgm:spPr/>
      <dgm:t>
        <a:bodyPr/>
        <a:lstStyle/>
        <a:p>
          <a:endParaRPr lang="ru-RU"/>
        </a:p>
      </dgm:t>
    </dgm:pt>
    <dgm:pt modelId="{38A54B79-2D15-4A58-9658-D9F8DAD386B8}" type="sibTrans" cxnId="{78D01A52-5B68-4108-ABF7-1DB0FE8DA88C}">
      <dgm:prSet/>
      <dgm:spPr/>
      <dgm:t>
        <a:bodyPr/>
        <a:lstStyle/>
        <a:p>
          <a:endParaRPr lang="ru-RU"/>
        </a:p>
      </dgm:t>
    </dgm:pt>
    <dgm:pt modelId="{4029FEE9-3A8C-44E9-99BB-F67B98FD2126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Художественно-эстетическое</a:t>
          </a:r>
          <a:endParaRPr lang="ru-RU" b="1" dirty="0">
            <a:latin typeface="+mj-lt"/>
          </a:endParaRPr>
        </a:p>
      </dgm:t>
    </dgm:pt>
    <dgm:pt modelId="{FD7FA018-B4E0-4C0C-9772-009AFADC4576}" type="parTrans" cxnId="{945629BA-6540-48D6-A264-C1777DF083AD}">
      <dgm:prSet/>
      <dgm:spPr/>
      <dgm:t>
        <a:bodyPr/>
        <a:lstStyle/>
        <a:p>
          <a:endParaRPr lang="ru-RU"/>
        </a:p>
      </dgm:t>
    </dgm:pt>
    <dgm:pt modelId="{EB6D65EE-9450-453B-82D8-62DF1116315C}" type="sibTrans" cxnId="{945629BA-6540-48D6-A264-C1777DF083AD}">
      <dgm:prSet/>
      <dgm:spPr/>
      <dgm:t>
        <a:bodyPr/>
        <a:lstStyle/>
        <a:p>
          <a:endParaRPr lang="ru-RU"/>
        </a:p>
      </dgm:t>
    </dgm:pt>
    <dgm:pt modelId="{AD004954-A715-4827-86DA-F7EBF4D01850}">
      <dgm:prSet/>
      <dgm:spPr/>
      <dgm:t>
        <a:bodyPr/>
        <a:lstStyle/>
        <a:p>
          <a:r>
            <a:rPr lang="ru-RU" b="1" dirty="0" smtClean="0">
              <a:latin typeface="+mj-lt"/>
            </a:rPr>
            <a:t>Физкультурно-спортивное</a:t>
          </a:r>
          <a:endParaRPr lang="ru-RU" b="1" dirty="0">
            <a:latin typeface="+mj-lt"/>
          </a:endParaRPr>
        </a:p>
      </dgm:t>
    </dgm:pt>
    <dgm:pt modelId="{5939594F-D96D-4947-842C-59CB134AA084}" type="parTrans" cxnId="{6DE9B305-2AE3-4E3B-97AF-34F12B257459}">
      <dgm:prSet/>
      <dgm:spPr/>
      <dgm:t>
        <a:bodyPr/>
        <a:lstStyle/>
        <a:p>
          <a:endParaRPr lang="ru-RU"/>
        </a:p>
      </dgm:t>
    </dgm:pt>
    <dgm:pt modelId="{11D992F3-A07C-4202-9FEA-32AA417CCD21}" type="sibTrans" cxnId="{6DE9B305-2AE3-4E3B-97AF-34F12B257459}">
      <dgm:prSet/>
      <dgm:spPr/>
      <dgm:t>
        <a:bodyPr/>
        <a:lstStyle/>
        <a:p>
          <a:endParaRPr lang="ru-RU"/>
        </a:p>
      </dgm:t>
    </dgm:pt>
    <dgm:pt modelId="{57776193-288C-4293-9F88-CDA12334AED5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Научно-техническое</a:t>
          </a:r>
          <a:endParaRPr lang="ru-RU" b="1" dirty="0">
            <a:latin typeface="+mj-lt"/>
          </a:endParaRPr>
        </a:p>
      </dgm:t>
    </dgm:pt>
    <dgm:pt modelId="{CACD4388-17F1-4B33-AE21-375978375467}" type="sibTrans" cxnId="{2F94ECC9-5359-4707-999E-C9183AEF61AF}">
      <dgm:prSet/>
      <dgm:spPr/>
      <dgm:t>
        <a:bodyPr/>
        <a:lstStyle/>
        <a:p>
          <a:endParaRPr lang="ru-RU"/>
        </a:p>
      </dgm:t>
    </dgm:pt>
    <dgm:pt modelId="{5849DE71-1475-4A46-9E17-900A108815C5}" type="parTrans" cxnId="{2F94ECC9-5359-4707-999E-C9183AEF61AF}">
      <dgm:prSet/>
      <dgm:spPr/>
      <dgm:t>
        <a:bodyPr/>
        <a:lstStyle/>
        <a:p>
          <a:endParaRPr lang="ru-RU"/>
        </a:p>
      </dgm:t>
    </dgm:pt>
    <dgm:pt modelId="{01BB544F-6694-4DE1-A948-0145F163D81D}" type="pres">
      <dgm:prSet presAssocID="{EAB6D17A-DB6E-4E85-A4BA-7C9FD263C0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031912-8CA1-4302-A4A7-2F137F8C1588}" type="pres">
      <dgm:prSet presAssocID="{5775C090-29EC-42A6-8F48-1F9EC839EC3B}" presName="circle1" presStyleLbl="node1" presStyleIdx="0" presStyleCnt="4" custScaleX="72619"/>
      <dgm:spPr/>
    </dgm:pt>
    <dgm:pt modelId="{55E4BC6C-A7AA-478E-AFA2-7B4493DDAF73}" type="pres">
      <dgm:prSet presAssocID="{5775C090-29EC-42A6-8F48-1F9EC839EC3B}" presName="space" presStyleCnt="0"/>
      <dgm:spPr/>
    </dgm:pt>
    <dgm:pt modelId="{AA114028-800F-4509-8611-5380D7C6EDE5}" type="pres">
      <dgm:prSet presAssocID="{5775C090-29EC-42A6-8F48-1F9EC839EC3B}" presName="rect1" presStyleLbl="alignAcc1" presStyleIdx="0" presStyleCnt="4"/>
      <dgm:spPr/>
      <dgm:t>
        <a:bodyPr/>
        <a:lstStyle/>
        <a:p>
          <a:endParaRPr lang="ru-RU"/>
        </a:p>
      </dgm:t>
    </dgm:pt>
    <dgm:pt modelId="{A0FFA3FC-87A3-4AC1-8421-9EC3B8B6CD6F}" type="pres">
      <dgm:prSet presAssocID="{57776193-288C-4293-9F88-CDA12334AED5}" presName="vertSpace2" presStyleLbl="node1" presStyleIdx="0" presStyleCnt="4"/>
      <dgm:spPr/>
    </dgm:pt>
    <dgm:pt modelId="{F500D75D-DCEF-4E1A-A34C-3AFCAD026D5E}" type="pres">
      <dgm:prSet presAssocID="{57776193-288C-4293-9F88-CDA12334AED5}" presName="circle2" presStyleLbl="node1" presStyleIdx="1" presStyleCnt="4"/>
      <dgm:spPr/>
    </dgm:pt>
    <dgm:pt modelId="{32571510-8B51-4F1B-B2FE-F8EECDD039FE}" type="pres">
      <dgm:prSet presAssocID="{57776193-288C-4293-9F88-CDA12334AED5}" presName="rect2" presStyleLbl="alignAcc1" presStyleIdx="1" presStyleCnt="4"/>
      <dgm:spPr/>
      <dgm:t>
        <a:bodyPr/>
        <a:lstStyle/>
        <a:p>
          <a:endParaRPr lang="ru-RU"/>
        </a:p>
      </dgm:t>
    </dgm:pt>
    <dgm:pt modelId="{9B537334-E033-4B4C-88F6-FF3E9678792A}" type="pres">
      <dgm:prSet presAssocID="{4029FEE9-3A8C-44E9-99BB-F67B98FD2126}" presName="vertSpace3" presStyleLbl="node1" presStyleIdx="1" presStyleCnt="4"/>
      <dgm:spPr/>
    </dgm:pt>
    <dgm:pt modelId="{6F26471C-EF8A-42FA-9C6E-2C720779B710}" type="pres">
      <dgm:prSet presAssocID="{4029FEE9-3A8C-44E9-99BB-F67B98FD2126}" presName="circle3" presStyleLbl="node1" presStyleIdx="2" presStyleCnt="4"/>
      <dgm:spPr/>
    </dgm:pt>
    <dgm:pt modelId="{267DE9F0-4CBB-41A4-8A8D-C6B8E77CA67A}" type="pres">
      <dgm:prSet presAssocID="{4029FEE9-3A8C-44E9-99BB-F67B98FD2126}" presName="rect3" presStyleLbl="alignAcc1" presStyleIdx="2" presStyleCnt="4"/>
      <dgm:spPr/>
      <dgm:t>
        <a:bodyPr/>
        <a:lstStyle/>
        <a:p>
          <a:endParaRPr lang="ru-RU"/>
        </a:p>
      </dgm:t>
    </dgm:pt>
    <dgm:pt modelId="{A0F43CE8-D142-4708-9C4D-4E96CC096121}" type="pres">
      <dgm:prSet presAssocID="{AD004954-A715-4827-86DA-F7EBF4D01850}" presName="vertSpace4" presStyleLbl="node1" presStyleIdx="2" presStyleCnt="4"/>
      <dgm:spPr/>
    </dgm:pt>
    <dgm:pt modelId="{95DAB69F-1590-4219-AB76-D91D97807192}" type="pres">
      <dgm:prSet presAssocID="{AD004954-A715-4827-86DA-F7EBF4D01850}" presName="circle4" presStyleLbl="node1" presStyleIdx="3" presStyleCnt="4"/>
      <dgm:spPr/>
    </dgm:pt>
    <dgm:pt modelId="{F4DEED7B-126D-45BC-B5B6-903665A837A3}" type="pres">
      <dgm:prSet presAssocID="{AD004954-A715-4827-86DA-F7EBF4D01850}" presName="rect4" presStyleLbl="alignAcc1" presStyleIdx="3" presStyleCnt="4" custLinFactNeighborX="510" custLinFactNeighborY="2211"/>
      <dgm:spPr/>
      <dgm:t>
        <a:bodyPr/>
        <a:lstStyle/>
        <a:p>
          <a:endParaRPr lang="ru-RU"/>
        </a:p>
      </dgm:t>
    </dgm:pt>
    <dgm:pt modelId="{F3096D2B-25F6-454A-B708-297BA496B9A4}" type="pres">
      <dgm:prSet presAssocID="{5775C090-29EC-42A6-8F48-1F9EC839EC3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65E54-AEBD-4B6E-B23C-7AE0E544E884}" type="pres">
      <dgm:prSet presAssocID="{57776193-288C-4293-9F88-CDA12334AED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24EDF-0DA3-4E6C-AB2E-143874DDAFF4}" type="pres">
      <dgm:prSet presAssocID="{4029FEE9-3A8C-44E9-99BB-F67B98FD2126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97B7A-2D4B-4C8D-B771-6B13C3700B44}" type="pres">
      <dgm:prSet presAssocID="{AD004954-A715-4827-86DA-F7EBF4D0185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2CC837-EA8C-4C55-A0B3-1D1458680E66}" type="presOf" srcId="{AD004954-A715-4827-86DA-F7EBF4D01850}" destId="{F4DEED7B-126D-45BC-B5B6-903665A837A3}" srcOrd="0" destOrd="0" presId="urn:microsoft.com/office/officeart/2005/8/layout/target3"/>
    <dgm:cxn modelId="{B3E33DE7-382B-499C-8F79-418A16AE5821}" type="presOf" srcId="{5775C090-29EC-42A6-8F48-1F9EC839EC3B}" destId="{AA114028-800F-4509-8611-5380D7C6EDE5}" srcOrd="0" destOrd="0" presId="urn:microsoft.com/office/officeart/2005/8/layout/target3"/>
    <dgm:cxn modelId="{270BDD04-5E00-4840-9F47-18E10B5F54D5}" type="presOf" srcId="{57776193-288C-4293-9F88-CDA12334AED5}" destId="{54565E54-AEBD-4B6E-B23C-7AE0E544E884}" srcOrd="1" destOrd="0" presId="urn:microsoft.com/office/officeart/2005/8/layout/target3"/>
    <dgm:cxn modelId="{945629BA-6540-48D6-A264-C1777DF083AD}" srcId="{EAB6D17A-DB6E-4E85-A4BA-7C9FD263C09B}" destId="{4029FEE9-3A8C-44E9-99BB-F67B98FD2126}" srcOrd="2" destOrd="0" parTransId="{FD7FA018-B4E0-4C0C-9772-009AFADC4576}" sibTransId="{EB6D65EE-9450-453B-82D8-62DF1116315C}"/>
    <dgm:cxn modelId="{8DD049CF-8DD7-4B31-A08D-67FC66AB9327}" type="presOf" srcId="{57776193-288C-4293-9F88-CDA12334AED5}" destId="{32571510-8B51-4F1B-B2FE-F8EECDD039FE}" srcOrd="0" destOrd="0" presId="urn:microsoft.com/office/officeart/2005/8/layout/target3"/>
    <dgm:cxn modelId="{89A5AD0D-24EA-4E57-82C8-783287B8FBAC}" type="presOf" srcId="{5775C090-29EC-42A6-8F48-1F9EC839EC3B}" destId="{F3096D2B-25F6-454A-B708-297BA496B9A4}" srcOrd="1" destOrd="0" presId="urn:microsoft.com/office/officeart/2005/8/layout/target3"/>
    <dgm:cxn modelId="{54A38E3C-2CDC-4E0C-88AC-F33D6DE38418}" type="presOf" srcId="{EAB6D17A-DB6E-4E85-A4BA-7C9FD263C09B}" destId="{01BB544F-6694-4DE1-A948-0145F163D81D}" srcOrd="0" destOrd="0" presId="urn:microsoft.com/office/officeart/2005/8/layout/target3"/>
    <dgm:cxn modelId="{78D01A52-5B68-4108-ABF7-1DB0FE8DA88C}" srcId="{EAB6D17A-DB6E-4E85-A4BA-7C9FD263C09B}" destId="{5775C090-29EC-42A6-8F48-1F9EC839EC3B}" srcOrd="0" destOrd="0" parTransId="{A7496BB1-0CC9-4D5B-A377-A3E1B440CED4}" sibTransId="{38A54B79-2D15-4A58-9658-D9F8DAD386B8}"/>
    <dgm:cxn modelId="{6DE9B305-2AE3-4E3B-97AF-34F12B257459}" srcId="{EAB6D17A-DB6E-4E85-A4BA-7C9FD263C09B}" destId="{AD004954-A715-4827-86DA-F7EBF4D01850}" srcOrd="3" destOrd="0" parTransId="{5939594F-D96D-4947-842C-59CB134AA084}" sibTransId="{11D992F3-A07C-4202-9FEA-32AA417CCD21}"/>
    <dgm:cxn modelId="{293EBEFE-15F4-47BD-89C3-208549BAA193}" type="presOf" srcId="{4029FEE9-3A8C-44E9-99BB-F67B98FD2126}" destId="{267DE9F0-4CBB-41A4-8A8D-C6B8E77CA67A}" srcOrd="0" destOrd="0" presId="urn:microsoft.com/office/officeart/2005/8/layout/target3"/>
    <dgm:cxn modelId="{F9975A37-FFF2-4605-AF44-E6E1313B2810}" type="presOf" srcId="{AD004954-A715-4827-86DA-F7EBF4D01850}" destId="{BA797B7A-2D4B-4C8D-B771-6B13C3700B44}" srcOrd="1" destOrd="0" presId="urn:microsoft.com/office/officeart/2005/8/layout/target3"/>
    <dgm:cxn modelId="{2F94ECC9-5359-4707-999E-C9183AEF61AF}" srcId="{EAB6D17A-DB6E-4E85-A4BA-7C9FD263C09B}" destId="{57776193-288C-4293-9F88-CDA12334AED5}" srcOrd="1" destOrd="0" parTransId="{5849DE71-1475-4A46-9E17-900A108815C5}" sibTransId="{CACD4388-17F1-4B33-AE21-375978375467}"/>
    <dgm:cxn modelId="{CCF8E6DC-4900-45CB-8D08-8C4C0C27E4B0}" type="presOf" srcId="{4029FEE9-3A8C-44E9-99BB-F67B98FD2126}" destId="{2BE24EDF-0DA3-4E6C-AB2E-143874DDAFF4}" srcOrd="1" destOrd="0" presId="urn:microsoft.com/office/officeart/2005/8/layout/target3"/>
    <dgm:cxn modelId="{FE260ECF-91B6-4E2F-85B4-DCFDF5C8763C}" type="presParOf" srcId="{01BB544F-6694-4DE1-A948-0145F163D81D}" destId="{4F031912-8CA1-4302-A4A7-2F137F8C1588}" srcOrd="0" destOrd="0" presId="urn:microsoft.com/office/officeart/2005/8/layout/target3"/>
    <dgm:cxn modelId="{7003D82B-C95B-414B-A625-084DA562DBDE}" type="presParOf" srcId="{01BB544F-6694-4DE1-A948-0145F163D81D}" destId="{55E4BC6C-A7AA-478E-AFA2-7B4493DDAF73}" srcOrd="1" destOrd="0" presId="urn:microsoft.com/office/officeart/2005/8/layout/target3"/>
    <dgm:cxn modelId="{A3EDCFC1-AFF9-49D8-A471-853B6A360928}" type="presParOf" srcId="{01BB544F-6694-4DE1-A948-0145F163D81D}" destId="{AA114028-800F-4509-8611-5380D7C6EDE5}" srcOrd="2" destOrd="0" presId="urn:microsoft.com/office/officeart/2005/8/layout/target3"/>
    <dgm:cxn modelId="{51B2CD46-98CB-4A5C-B839-B5FB008235C7}" type="presParOf" srcId="{01BB544F-6694-4DE1-A948-0145F163D81D}" destId="{A0FFA3FC-87A3-4AC1-8421-9EC3B8B6CD6F}" srcOrd="3" destOrd="0" presId="urn:microsoft.com/office/officeart/2005/8/layout/target3"/>
    <dgm:cxn modelId="{39CA1E01-D948-44FF-85FE-A1EFC1486D91}" type="presParOf" srcId="{01BB544F-6694-4DE1-A948-0145F163D81D}" destId="{F500D75D-DCEF-4E1A-A34C-3AFCAD026D5E}" srcOrd="4" destOrd="0" presId="urn:microsoft.com/office/officeart/2005/8/layout/target3"/>
    <dgm:cxn modelId="{B6A972E7-BF7F-4190-BEBB-9425995219EA}" type="presParOf" srcId="{01BB544F-6694-4DE1-A948-0145F163D81D}" destId="{32571510-8B51-4F1B-B2FE-F8EECDD039FE}" srcOrd="5" destOrd="0" presId="urn:microsoft.com/office/officeart/2005/8/layout/target3"/>
    <dgm:cxn modelId="{63A5F07B-4AA2-4081-87F2-E20B28B1457E}" type="presParOf" srcId="{01BB544F-6694-4DE1-A948-0145F163D81D}" destId="{9B537334-E033-4B4C-88F6-FF3E9678792A}" srcOrd="6" destOrd="0" presId="urn:microsoft.com/office/officeart/2005/8/layout/target3"/>
    <dgm:cxn modelId="{28EC938B-F78D-42F4-83A5-498A0FA21563}" type="presParOf" srcId="{01BB544F-6694-4DE1-A948-0145F163D81D}" destId="{6F26471C-EF8A-42FA-9C6E-2C720779B710}" srcOrd="7" destOrd="0" presId="urn:microsoft.com/office/officeart/2005/8/layout/target3"/>
    <dgm:cxn modelId="{5439AFC3-6925-48E6-9929-AA71C3FBEC24}" type="presParOf" srcId="{01BB544F-6694-4DE1-A948-0145F163D81D}" destId="{267DE9F0-4CBB-41A4-8A8D-C6B8E77CA67A}" srcOrd="8" destOrd="0" presId="urn:microsoft.com/office/officeart/2005/8/layout/target3"/>
    <dgm:cxn modelId="{EF778DEF-3106-4B99-9D81-A298C0EEB7E6}" type="presParOf" srcId="{01BB544F-6694-4DE1-A948-0145F163D81D}" destId="{A0F43CE8-D142-4708-9C4D-4E96CC096121}" srcOrd="9" destOrd="0" presId="urn:microsoft.com/office/officeart/2005/8/layout/target3"/>
    <dgm:cxn modelId="{33D26D30-1F3B-4D21-B8CF-C76EB572E529}" type="presParOf" srcId="{01BB544F-6694-4DE1-A948-0145F163D81D}" destId="{95DAB69F-1590-4219-AB76-D91D97807192}" srcOrd="10" destOrd="0" presId="urn:microsoft.com/office/officeart/2005/8/layout/target3"/>
    <dgm:cxn modelId="{7434D742-E6AD-46B6-BBA6-44FB509B27CC}" type="presParOf" srcId="{01BB544F-6694-4DE1-A948-0145F163D81D}" destId="{F4DEED7B-126D-45BC-B5B6-903665A837A3}" srcOrd="11" destOrd="0" presId="urn:microsoft.com/office/officeart/2005/8/layout/target3"/>
    <dgm:cxn modelId="{FC9ED158-5579-4260-8DFD-9CF38D33E5AA}" type="presParOf" srcId="{01BB544F-6694-4DE1-A948-0145F163D81D}" destId="{F3096D2B-25F6-454A-B708-297BA496B9A4}" srcOrd="12" destOrd="0" presId="urn:microsoft.com/office/officeart/2005/8/layout/target3"/>
    <dgm:cxn modelId="{DFC0A986-17B1-4C47-A65B-A217E8FA4681}" type="presParOf" srcId="{01BB544F-6694-4DE1-A948-0145F163D81D}" destId="{54565E54-AEBD-4B6E-B23C-7AE0E544E884}" srcOrd="13" destOrd="0" presId="urn:microsoft.com/office/officeart/2005/8/layout/target3"/>
    <dgm:cxn modelId="{E963C0B3-9AF6-4CEF-98F3-0AE04D498272}" type="presParOf" srcId="{01BB544F-6694-4DE1-A948-0145F163D81D}" destId="{2BE24EDF-0DA3-4E6C-AB2E-143874DDAFF4}" srcOrd="14" destOrd="0" presId="urn:microsoft.com/office/officeart/2005/8/layout/target3"/>
    <dgm:cxn modelId="{EED4E576-A050-457A-86D6-68CDB5B82811}" type="presParOf" srcId="{01BB544F-6694-4DE1-A948-0145F163D81D}" destId="{BA797B7A-2D4B-4C8D-B771-6B13C3700B4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F8F07-EF1A-4E5D-B5C8-9A0F784539A6}" type="doc">
      <dgm:prSet loTypeId="urn:microsoft.com/office/officeart/2005/8/layout/target3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C4375C53-804F-46C4-B599-F3EB1598E5E1}">
      <dgm:prSet phldrT="[Текст]"/>
      <dgm:spPr/>
      <dgm:t>
        <a:bodyPr/>
        <a:lstStyle/>
        <a:p>
          <a:r>
            <a:rPr lang="ru-RU" dirty="0" smtClean="0"/>
            <a:t>Учащихся – 371 человек</a:t>
          </a:r>
          <a:endParaRPr lang="ru-RU" dirty="0"/>
        </a:p>
      </dgm:t>
    </dgm:pt>
    <dgm:pt modelId="{FB7002EE-2F46-4A13-9081-3C532A723AE9}" type="parTrans" cxnId="{A8F5CB72-20DC-4382-AEEE-BC4DC2357FED}">
      <dgm:prSet/>
      <dgm:spPr/>
      <dgm:t>
        <a:bodyPr/>
        <a:lstStyle/>
        <a:p>
          <a:endParaRPr lang="ru-RU"/>
        </a:p>
      </dgm:t>
    </dgm:pt>
    <dgm:pt modelId="{3E0F2F15-D3D7-4EA9-B9D1-EE836911FF96}" type="sibTrans" cxnId="{A8F5CB72-20DC-4382-AEEE-BC4DC2357FED}">
      <dgm:prSet/>
      <dgm:spPr/>
      <dgm:t>
        <a:bodyPr/>
        <a:lstStyle/>
        <a:p>
          <a:endParaRPr lang="ru-RU"/>
        </a:p>
      </dgm:t>
    </dgm:pt>
    <dgm:pt modelId="{C44566CC-17E6-4377-AED0-25D0F06B0F6C}" type="pres">
      <dgm:prSet presAssocID="{AFCF8F07-EF1A-4E5D-B5C8-9A0F784539A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B40B3C-445B-4E0D-ADBC-02363ECBA42B}" type="pres">
      <dgm:prSet presAssocID="{C4375C53-804F-46C4-B599-F3EB1598E5E1}" presName="circle1" presStyleLbl="node1" presStyleIdx="0" presStyleCnt="1"/>
      <dgm:spPr/>
    </dgm:pt>
    <dgm:pt modelId="{82765E35-06A6-4A1C-B7E1-6C5D502E304E}" type="pres">
      <dgm:prSet presAssocID="{C4375C53-804F-46C4-B599-F3EB1598E5E1}" presName="space" presStyleCnt="0"/>
      <dgm:spPr/>
    </dgm:pt>
    <dgm:pt modelId="{27516DE1-76E0-49E5-8859-A4A0403A5FE0}" type="pres">
      <dgm:prSet presAssocID="{C4375C53-804F-46C4-B599-F3EB1598E5E1}" presName="rect1" presStyleLbl="alignAcc1" presStyleIdx="0" presStyleCnt="1" custLinFactNeighborX="-1310" custLinFactNeighborY="4762"/>
      <dgm:spPr/>
      <dgm:t>
        <a:bodyPr/>
        <a:lstStyle/>
        <a:p>
          <a:endParaRPr lang="ru-RU"/>
        </a:p>
      </dgm:t>
    </dgm:pt>
    <dgm:pt modelId="{BC27B1E8-5D32-48AB-8948-E51BF5B27B85}" type="pres">
      <dgm:prSet presAssocID="{C4375C53-804F-46C4-B599-F3EB1598E5E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D61E21-D4CD-4389-B17F-3E804438D38A}" type="presOf" srcId="{C4375C53-804F-46C4-B599-F3EB1598E5E1}" destId="{BC27B1E8-5D32-48AB-8948-E51BF5B27B85}" srcOrd="1" destOrd="0" presId="urn:microsoft.com/office/officeart/2005/8/layout/target3"/>
    <dgm:cxn modelId="{A8F5CB72-20DC-4382-AEEE-BC4DC2357FED}" srcId="{AFCF8F07-EF1A-4E5D-B5C8-9A0F784539A6}" destId="{C4375C53-804F-46C4-B599-F3EB1598E5E1}" srcOrd="0" destOrd="0" parTransId="{FB7002EE-2F46-4A13-9081-3C532A723AE9}" sibTransId="{3E0F2F15-D3D7-4EA9-B9D1-EE836911FF96}"/>
    <dgm:cxn modelId="{A73A535F-722F-448C-94BB-938C99E278C3}" type="presOf" srcId="{AFCF8F07-EF1A-4E5D-B5C8-9A0F784539A6}" destId="{C44566CC-17E6-4377-AED0-25D0F06B0F6C}" srcOrd="0" destOrd="0" presId="urn:microsoft.com/office/officeart/2005/8/layout/target3"/>
    <dgm:cxn modelId="{0A79D9AA-A37B-4FBA-96C4-BA907E65BC85}" type="presOf" srcId="{C4375C53-804F-46C4-B599-F3EB1598E5E1}" destId="{27516DE1-76E0-49E5-8859-A4A0403A5FE0}" srcOrd="0" destOrd="0" presId="urn:microsoft.com/office/officeart/2005/8/layout/target3"/>
    <dgm:cxn modelId="{4E98050B-C1F9-4D26-AEEC-D15AE7360EEC}" type="presParOf" srcId="{C44566CC-17E6-4377-AED0-25D0F06B0F6C}" destId="{9DB40B3C-445B-4E0D-ADBC-02363ECBA42B}" srcOrd="0" destOrd="0" presId="urn:microsoft.com/office/officeart/2005/8/layout/target3"/>
    <dgm:cxn modelId="{19B8D2CF-86CE-4853-A63D-16C23EAD675F}" type="presParOf" srcId="{C44566CC-17E6-4377-AED0-25D0F06B0F6C}" destId="{82765E35-06A6-4A1C-B7E1-6C5D502E304E}" srcOrd="1" destOrd="0" presId="urn:microsoft.com/office/officeart/2005/8/layout/target3"/>
    <dgm:cxn modelId="{71DC65AF-8FE4-43FC-B018-43E53F052FDC}" type="presParOf" srcId="{C44566CC-17E6-4377-AED0-25D0F06B0F6C}" destId="{27516DE1-76E0-49E5-8859-A4A0403A5FE0}" srcOrd="2" destOrd="0" presId="urn:microsoft.com/office/officeart/2005/8/layout/target3"/>
    <dgm:cxn modelId="{B7759248-5289-475F-A9D9-5978EDFF60D0}" type="presParOf" srcId="{C44566CC-17E6-4377-AED0-25D0F06B0F6C}" destId="{BC27B1E8-5D32-48AB-8948-E51BF5B27B8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D37F26-4834-47C1-BCEB-2F8BA20528C4}" type="doc">
      <dgm:prSet loTypeId="urn:microsoft.com/office/officeart/2005/8/layout/radial4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758F29DD-A991-4B4C-886C-8D1BA2914198}">
      <dgm:prSet phldrT="[Текст]" custT="1"/>
      <dgm:spPr/>
      <dgm:t>
        <a:bodyPr/>
        <a:lstStyle/>
        <a:p>
          <a:r>
            <a:rPr lang="ru-RU" sz="2000" dirty="0" smtClean="0"/>
            <a:t>ЦДТ </a:t>
          </a:r>
          <a:r>
            <a:rPr lang="ru-RU" sz="1000" dirty="0" smtClean="0"/>
            <a:t>Общеобразовательная программа «От творческой мастерской до академии самопознания»</a:t>
          </a:r>
          <a:endParaRPr lang="ru-RU" sz="1000" dirty="0"/>
        </a:p>
      </dgm:t>
    </dgm:pt>
    <dgm:pt modelId="{40973CDA-FA2C-4320-B2D5-44613CBF4D20}" type="parTrans" cxnId="{2B2E673D-2F93-4123-9EE8-CF9126447E5B}">
      <dgm:prSet/>
      <dgm:spPr/>
      <dgm:t>
        <a:bodyPr/>
        <a:lstStyle/>
        <a:p>
          <a:endParaRPr lang="ru-RU"/>
        </a:p>
      </dgm:t>
    </dgm:pt>
    <dgm:pt modelId="{140587DE-F3C9-46CB-8970-567A3234E4F9}" type="sibTrans" cxnId="{2B2E673D-2F93-4123-9EE8-CF9126447E5B}">
      <dgm:prSet/>
      <dgm:spPr/>
      <dgm:t>
        <a:bodyPr/>
        <a:lstStyle/>
        <a:p>
          <a:endParaRPr lang="ru-RU"/>
        </a:p>
      </dgm:t>
    </dgm:pt>
    <dgm:pt modelId="{3AC1FC46-4A37-489A-825A-8ABA6902CCA8}">
      <dgm:prSet phldrT="[Текст]"/>
      <dgm:spPr/>
      <dgm:t>
        <a:bodyPr/>
        <a:lstStyle/>
        <a:p>
          <a:r>
            <a:rPr lang="ru-RU" dirty="0" smtClean="0"/>
            <a:t>МБОУ </a:t>
          </a:r>
          <a:r>
            <a:rPr lang="ru-RU" dirty="0" err="1" smtClean="0"/>
            <a:t>Тюменцевская</a:t>
          </a:r>
          <a:r>
            <a:rPr lang="ru-RU" dirty="0" smtClean="0"/>
            <a:t> средняя школа</a:t>
          </a:r>
          <a:endParaRPr lang="ru-RU" dirty="0"/>
        </a:p>
      </dgm:t>
    </dgm:pt>
    <dgm:pt modelId="{499C32B2-D683-4E93-8B4F-ECE3C7B14C0C}" type="parTrans" cxnId="{B76E95F8-8CB9-4AF6-B746-4A92EE44C535}">
      <dgm:prSet/>
      <dgm:spPr/>
      <dgm:t>
        <a:bodyPr/>
        <a:lstStyle/>
        <a:p>
          <a:endParaRPr lang="ru-RU"/>
        </a:p>
      </dgm:t>
    </dgm:pt>
    <dgm:pt modelId="{89E6171F-4F1A-4C7B-B997-45294DFC2417}" type="sibTrans" cxnId="{B76E95F8-8CB9-4AF6-B746-4A92EE44C535}">
      <dgm:prSet/>
      <dgm:spPr/>
      <dgm:t>
        <a:bodyPr/>
        <a:lstStyle/>
        <a:p>
          <a:endParaRPr lang="ru-RU"/>
        </a:p>
      </dgm:t>
    </dgm:pt>
    <dgm:pt modelId="{3A39ADDA-8C4C-4DFD-B43A-1EE57E4A7C20}">
      <dgm:prSet phldrT="[Текст]"/>
      <dgm:spPr/>
      <dgm:t>
        <a:bodyPr/>
        <a:lstStyle/>
        <a:p>
          <a:r>
            <a:rPr lang="ru-RU" dirty="0" smtClean="0"/>
            <a:t>Редакция газеты «Вперед»</a:t>
          </a:r>
          <a:endParaRPr lang="ru-RU" dirty="0"/>
        </a:p>
      </dgm:t>
    </dgm:pt>
    <dgm:pt modelId="{1D6175C2-8FF5-4036-B953-7154F1D69305}" type="parTrans" cxnId="{5933D339-0BD4-45C2-A415-1A48D12116F2}">
      <dgm:prSet/>
      <dgm:spPr/>
      <dgm:t>
        <a:bodyPr/>
        <a:lstStyle/>
        <a:p>
          <a:endParaRPr lang="ru-RU"/>
        </a:p>
      </dgm:t>
    </dgm:pt>
    <dgm:pt modelId="{2DB7C399-B70A-48BA-9D6C-0785CC5CF230}" type="sibTrans" cxnId="{5933D339-0BD4-45C2-A415-1A48D12116F2}">
      <dgm:prSet/>
      <dgm:spPr/>
      <dgm:t>
        <a:bodyPr/>
        <a:lstStyle/>
        <a:p>
          <a:endParaRPr lang="ru-RU"/>
        </a:p>
      </dgm:t>
    </dgm:pt>
    <dgm:pt modelId="{FBFD9C26-3AAD-475B-BD59-7257DA68DA4C}">
      <dgm:prSet/>
      <dgm:spPr/>
      <dgm:t>
        <a:bodyPr/>
        <a:lstStyle/>
        <a:p>
          <a:r>
            <a:rPr lang="ru-RU" dirty="0" smtClean="0"/>
            <a:t>МБОУ </a:t>
          </a:r>
          <a:r>
            <a:rPr lang="ru-RU" dirty="0" err="1" smtClean="0"/>
            <a:t>Шарчинская</a:t>
          </a:r>
          <a:r>
            <a:rPr lang="ru-RU" dirty="0" smtClean="0"/>
            <a:t> средняя школа</a:t>
          </a:r>
          <a:endParaRPr lang="ru-RU" dirty="0"/>
        </a:p>
      </dgm:t>
    </dgm:pt>
    <dgm:pt modelId="{9CEE0201-169D-4E20-84C1-BCF0E9207073}" type="parTrans" cxnId="{5044CE96-A321-4CB4-A3E5-AC45085FA96D}">
      <dgm:prSet/>
      <dgm:spPr/>
      <dgm:t>
        <a:bodyPr/>
        <a:lstStyle/>
        <a:p>
          <a:endParaRPr lang="ru-RU"/>
        </a:p>
      </dgm:t>
    </dgm:pt>
    <dgm:pt modelId="{883E818F-A2F2-471D-ABA0-9E26A36C28A9}" type="sibTrans" cxnId="{5044CE96-A321-4CB4-A3E5-AC45085FA96D}">
      <dgm:prSet/>
      <dgm:spPr/>
      <dgm:t>
        <a:bodyPr/>
        <a:lstStyle/>
        <a:p>
          <a:endParaRPr lang="ru-RU"/>
        </a:p>
      </dgm:t>
    </dgm:pt>
    <dgm:pt modelId="{A0399BCE-14C3-4D6D-B9F3-D53152DB9593}" type="pres">
      <dgm:prSet presAssocID="{3FD37F26-4834-47C1-BCEB-2F8BA20528C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A854C3-8DE7-452D-857A-4C23112BA874}" type="pres">
      <dgm:prSet presAssocID="{758F29DD-A991-4B4C-886C-8D1BA2914198}" presName="centerShape" presStyleLbl="node0" presStyleIdx="0" presStyleCnt="1"/>
      <dgm:spPr/>
      <dgm:t>
        <a:bodyPr/>
        <a:lstStyle/>
        <a:p>
          <a:endParaRPr lang="ru-RU"/>
        </a:p>
      </dgm:t>
    </dgm:pt>
    <dgm:pt modelId="{4776D7B2-81AA-4801-B880-59E1EA5A2858}" type="pres">
      <dgm:prSet presAssocID="{499C32B2-D683-4E93-8B4F-ECE3C7B14C0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2F5F05A-37CA-4B9F-B701-7D2F2B50DE2A}" type="pres">
      <dgm:prSet presAssocID="{3AC1FC46-4A37-489A-825A-8ABA6902CC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658E2-6D2A-4BAD-AA43-BB5C84006A74}" type="pres">
      <dgm:prSet presAssocID="{1D6175C2-8FF5-4036-B953-7154F1D69305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B5C40EEA-BB82-4332-A97C-AED9E6AEA236}" type="pres">
      <dgm:prSet presAssocID="{3A39ADDA-8C4C-4DFD-B43A-1EE57E4A7C2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65F52-B5B4-433D-9017-18C765E1AB27}" type="pres">
      <dgm:prSet presAssocID="{9CEE0201-169D-4E20-84C1-BCF0E9207073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58E1AA20-6D0E-4CA4-9A63-1B9307BFD0B3}" type="pres">
      <dgm:prSet presAssocID="{FBFD9C26-3AAD-475B-BD59-7257DA68DA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9C5992-17F4-4833-80E8-43CEFA05BA52}" type="presOf" srcId="{3A39ADDA-8C4C-4DFD-B43A-1EE57E4A7C20}" destId="{B5C40EEA-BB82-4332-A97C-AED9E6AEA236}" srcOrd="0" destOrd="0" presId="urn:microsoft.com/office/officeart/2005/8/layout/radial4"/>
    <dgm:cxn modelId="{B76E95F8-8CB9-4AF6-B746-4A92EE44C535}" srcId="{758F29DD-A991-4B4C-886C-8D1BA2914198}" destId="{3AC1FC46-4A37-489A-825A-8ABA6902CCA8}" srcOrd="0" destOrd="0" parTransId="{499C32B2-D683-4E93-8B4F-ECE3C7B14C0C}" sibTransId="{89E6171F-4F1A-4C7B-B997-45294DFC2417}"/>
    <dgm:cxn modelId="{39A2E644-C094-4B32-8935-A78F43EE0BEA}" type="presOf" srcId="{499C32B2-D683-4E93-8B4F-ECE3C7B14C0C}" destId="{4776D7B2-81AA-4801-B880-59E1EA5A2858}" srcOrd="0" destOrd="0" presId="urn:microsoft.com/office/officeart/2005/8/layout/radial4"/>
    <dgm:cxn modelId="{5933D339-0BD4-45C2-A415-1A48D12116F2}" srcId="{758F29DD-A991-4B4C-886C-8D1BA2914198}" destId="{3A39ADDA-8C4C-4DFD-B43A-1EE57E4A7C20}" srcOrd="1" destOrd="0" parTransId="{1D6175C2-8FF5-4036-B953-7154F1D69305}" sibTransId="{2DB7C399-B70A-48BA-9D6C-0785CC5CF230}"/>
    <dgm:cxn modelId="{BC649F5C-1D20-4781-A38C-21DBAE940E2D}" type="presOf" srcId="{1D6175C2-8FF5-4036-B953-7154F1D69305}" destId="{76D658E2-6D2A-4BAD-AA43-BB5C84006A74}" srcOrd="0" destOrd="0" presId="urn:microsoft.com/office/officeart/2005/8/layout/radial4"/>
    <dgm:cxn modelId="{2B2E673D-2F93-4123-9EE8-CF9126447E5B}" srcId="{3FD37F26-4834-47C1-BCEB-2F8BA20528C4}" destId="{758F29DD-A991-4B4C-886C-8D1BA2914198}" srcOrd="0" destOrd="0" parTransId="{40973CDA-FA2C-4320-B2D5-44613CBF4D20}" sibTransId="{140587DE-F3C9-46CB-8970-567A3234E4F9}"/>
    <dgm:cxn modelId="{C63AAC73-A208-4612-854B-740E981A9784}" type="presOf" srcId="{FBFD9C26-3AAD-475B-BD59-7257DA68DA4C}" destId="{58E1AA20-6D0E-4CA4-9A63-1B9307BFD0B3}" srcOrd="0" destOrd="0" presId="urn:microsoft.com/office/officeart/2005/8/layout/radial4"/>
    <dgm:cxn modelId="{BAE9683D-0CA4-4546-A1BC-26BB627BFE60}" type="presOf" srcId="{758F29DD-A991-4B4C-886C-8D1BA2914198}" destId="{7EA854C3-8DE7-452D-857A-4C23112BA874}" srcOrd="0" destOrd="0" presId="urn:microsoft.com/office/officeart/2005/8/layout/radial4"/>
    <dgm:cxn modelId="{96913335-F1A8-4261-AFAF-BECC5E9D0DB4}" type="presOf" srcId="{3FD37F26-4834-47C1-BCEB-2F8BA20528C4}" destId="{A0399BCE-14C3-4D6D-B9F3-D53152DB9593}" srcOrd="0" destOrd="0" presId="urn:microsoft.com/office/officeart/2005/8/layout/radial4"/>
    <dgm:cxn modelId="{935DAAC9-9DB5-4334-B31C-BF445BCB91DC}" type="presOf" srcId="{3AC1FC46-4A37-489A-825A-8ABA6902CCA8}" destId="{42F5F05A-37CA-4B9F-B701-7D2F2B50DE2A}" srcOrd="0" destOrd="0" presId="urn:microsoft.com/office/officeart/2005/8/layout/radial4"/>
    <dgm:cxn modelId="{5044CE96-A321-4CB4-A3E5-AC45085FA96D}" srcId="{758F29DD-A991-4B4C-886C-8D1BA2914198}" destId="{FBFD9C26-3AAD-475B-BD59-7257DA68DA4C}" srcOrd="2" destOrd="0" parTransId="{9CEE0201-169D-4E20-84C1-BCF0E9207073}" sibTransId="{883E818F-A2F2-471D-ABA0-9E26A36C28A9}"/>
    <dgm:cxn modelId="{5941C352-4C5E-4009-98EF-4CDED3C728E9}" type="presOf" srcId="{9CEE0201-169D-4E20-84C1-BCF0E9207073}" destId="{DC465F52-B5B4-433D-9017-18C765E1AB27}" srcOrd="0" destOrd="0" presId="urn:microsoft.com/office/officeart/2005/8/layout/radial4"/>
    <dgm:cxn modelId="{E0F0E30B-0265-4A4D-A9C4-B637D202EC9D}" type="presParOf" srcId="{A0399BCE-14C3-4D6D-B9F3-D53152DB9593}" destId="{7EA854C3-8DE7-452D-857A-4C23112BA874}" srcOrd="0" destOrd="0" presId="urn:microsoft.com/office/officeart/2005/8/layout/radial4"/>
    <dgm:cxn modelId="{699A0749-267F-45BB-A522-697F9BCB3362}" type="presParOf" srcId="{A0399BCE-14C3-4D6D-B9F3-D53152DB9593}" destId="{4776D7B2-81AA-4801-B880-59E1EA5A2858}" srcOrd="1" destOrd="0" presId="urn:microsoft.com/office/officeart/2005/8/layout/radial4"/>
    <dgm:cxn modelId="{BD94D598-D408-41AA-BD0C-AF6298132261}" type="presParOf" srcId="{A0399BCE-14C3-4D6D-B9F3-D53152DB9593}" destId="{42F5F05A-37CA-4B9F-B701-7D2F2B50DE2A}" srcOrd="2" destOrd="0" presId="urn:microsoft.com/office/officeart/2005/8/layout/radial4"/>
    <dgm:cxn modelId="{258A615D-F0FB-4F9B-96B4-53879BD8E8DC}" type="presParOf" srcId="{A0399BCE-14C3-4D6D-B9F3-D53152DB9593}" destId="{76D658E2-6D2A-4BAD-AA43-BB5C84006A74}" srcOrd="3" destOrd="0" presId="urn:microsoft.com/office/officeart/2005/8/layout/radial4"/>
    <dgm:cxn modelId="{65367A05-B924-4081-AF60-E0DFAB2C4C22}" type="presParOf" srcId="{A0399BCE-14C3-4D6D-B9F3-D53152DB9593}" destId="{B5C40EEA-BB82-4332-A97C-AED9E6AEA236}" srcOrd="4" destOrd="0" presId="urn:microsoft.com/office/officeart/2005/8/layout/radial4"/>
    <dgm:cxn modelId="{06C1A857-9E78-42FB-B8F1-61764C7E544B}" type="presParOf" srcId="{A0399BCE-14C3-4D6D-B9F3-D53152DB9593}" destId="{DC465F52-B5B4-433D-9017-18C765E1AB27}" srcOrd="5" destOrd="0" presId="urn:microsoft.com/office/officeart/2005/8/layout/radial4"/>
    <dgm:cxn modelId="{77183E93-14EE-46AE-BB54-2B82FB1F3F99}" type="presParOf" srcId="{A0399BCE-14C3-4D6D-B9F3-D53152DB9593}" destId="{58E1AA20-6D0E-4CA4-9A63-1B9307BFD0B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3276C2-DEA2-4A98-9503-932D3640A8D5}" type="doc">
      <dgm:prSet loTypeId="urn:microsoft.com/office/officeart/2005/8/layout/chevron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D08680AF-BAA2-4C1D-A255-BC59A8F2E959}">
      <dgm:prSet phldrT="[Текст]"/>
      <dgm:spPr/>
      <dgm:t>
        <a:bodyPr/>
        <a:lstStyle/>
        <a:p>
          <a:r>
            <a:rPr lang="ru-RU" dirty="0" smtClean="0"/>
            <a:t>2014 г</a:t>
          </a:r>
          <a:endParaRPr lang="ru-RU" dirty="0"/>
        </a:p>
      </dgm:t>
    </dgm:pt>
    <dgm:pt modelId="{C7A4E0DD-AF12-4930-860B-8523A3D4D433}" type="parTrans" cxnId="{1236DFC5-97A2-4BF1-89C3-6CE240189EDA}">
      <dgm:prSet/>
      <dgm:spPr/>
      <dgm:t>
        <a:bodyPr/>
        <a:lstStyle/>
        <a:p>
          <a:endParaRPr lang="ru-RU"/>
        </a:p>
      </dgm:t>
    </dgm:pt>
    <dgm:pt modelId="{6E220EFA-683D-4E5B-B081-81C06C5BBEF8}" type="sibTrans" cxnId="{1236DFC5-97A2-4BF1-89C3-6CE240189EDA}">
      <dgm:prSet/>
      <dgm:spPr/>
      <dgm:t>
        <a:bodyPr/>
        <a:lstStyle/>
        <a:p>
          <a:endParaRPr lang="ru-RU"/>
        </a:p>
      </dgm:t>
    </dgm:pt>
    <dgm:pt modelId="{2BFF658A-862B-425B-8F34-D022C4B6A697}">
      <dgm:prSet phldrT="[Текст]" custT="1"/>
      <dgm:spPr/>
      <dgm:t>
        <a:bodyPr/>
        <a:lstStyle/>
        <a:p>
          <a:r>
            <a:rPr lang="ru-RU" sz="4400" dirty="0" smtClean="0"/>
            <a:t>2800$ </a:t>
          </a:r>
          <a:endParaRPr lang="ru-RU" sz="4400" dirty="0"/>
        </a:p>
      </dgm:t>
    </dgm:pt>
    <dgm:pt modelId="{F8E0B704-6A40-4A90-9821-62A5561F9D36}" type="parTrans" cxnId="{7499BFF4-5617-4019-89F7-C1F066A88794}">
      <dgm:prSet/>
      <dgm:spPr/>
      <dgm:t>
        <a:bodyPr/>
        <a:lstStyle/>
        <a:p>
          <a:endParaRPr lang="ru-RU"/>
        </a:p>
      </dgm:t>
    </dgm:pt>
    <dgm:pt modelId="{D1D12D51-91D7-47F5-9ED6-AD2D10C18DA3}" type="sibTrans" cxnId="{7499BFF4-5617-4019-89F7-C1F066A88794}">
      <dgm:prSet/>
      <dgm:spPr/>
      <dgm:t>
        <a:bodyPr/>
        <a:lstStyle/>
        <a:p>
          <a:endParaRPr lang="ru-RU"/>
        </a:p>
      </dgm:t>
    </dgm:pt>
    <dgm:pt modelId="{097DBF39-E41C-4CAD-AF2B-A117AEBC16E0}">
      <dgm:prSet phldrT="[Текст]"/>
      <dgm:spPr/>
      <dgm:t>
        <a:bodyPr/>
        <a:lstStyle/>
        <a:p>
          <a:r>
            <a:rPr lang="ru-RU" dirty="0" smtClean="0"/>
            <a:t>2015 г </a:t>
          </a:r>
          <a:endParaRPr lang="ru-RU" dirty="0"/>
        </a:p>
      </dgm:t>
    </dgm:pt>
    <dgm:pt modelId="{29E9DA89-7438-481A-B3D0-CF67D5500676}" type="parTrans" cxnId="{C836AFB9-4D99-4745-929D-FAF1CC9F7788}">
      <dgm:prSet/>
      <dgm:spPr/>
      <dgm:t>
        <a:bodyPr/>
        <a:lstStyle/>
        <a:p>
          <a:endParaRPr lang="ru-RU"/>
        </a:p>
      </dgm:t>
    </dgm:pt>
    <dgm:pt modelId="{EE8995D8-AE83-4037-ABCD-18E59772CB86}" type="sibTrans" cxnId="{C836AFB9-4D99-4745-929D-FAF1CC9F7788}">
      <dgm:prSet/>
      <dgm:spPr/>
      <dgm:t>
        <a:bodyPr/>
        <a:lstStyle/>
        <a:p>
          <a:endParaRPr lang="ru-RU"/>
        </a:p>
      </dgm:t>
    </dgm:pt>
    <dgm:pt modelId="{65528B81-F0B2-4BFC-A8F2-153E17E9725D}">
      <dgm:prSet phldrT="[Текст]"/>
      <dgm:spPr>
        <a:ln>
          <a:solidFill>
            <a:schemeClr val="accent1"/>
          </a:solidFill>
        </a:ln>
      </dgm:spPr>
      <dgm:t>
        <a:bodyPr/>
        <a:lstStyle/>
        <a:p>
          <a:r>
            <a:rPr lang="ru-RU" dirty="0" smtClean="0"/>
            <a:t>3400$</a:t>
          </a:r>
          <a:endParaRPr lang="ru-RU" dirty="0"/>
        </a:p>
      </dgm:t>
    </dgm:pt>
    <dgm:pt modelId="{E9B6CC2F-E21B-469B-B7A4-5980692D002F}" type="parTrans" cxnId="{1B613A9C-1A9A-4A81-BF65-D40EB2F8E533}">
      <dgm:prSet/>
      <dgm:spPr/>
      <dgm:t>
        <a:bodyPr/>
        <a:lstStyle/>
        <a:p>
          <a:endParaRPr lang="ru-RU"/>
        </a:p>
      </dgm:t>
    </dgm:pt>
    <dgm:pt modelId="{1DD901CB-82DE-4D8C-B2EF-ECE293EED02E}" type="sibTrans" cxnId="{1B613A9C-1A9A-4A81-BF65-D40EB2F8E533}">
      <dgm:prSet/>
      <dgm:spPr/>
      <dgm:t>
        <a:bodyPr/>
        <a:lstStyle/>
        <a:p>
          <a:endParaRPr lang="ru-RU"/>
        </a:p>
      </dgm:t>
    </dgm:pt>
    <dgm:pt modelId="{111F759F-32DB-4E6C-AE92-14F1153C7044}" type="pres">
      <dgm:prSet presAssocID="{543276C2-DEA2-4A98-9503-932D3640A8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9A597A-4E55-40E1-9A9A-7CB0CB360DEB}" type="pres">
      <dgm:prSet presAssocID="{D08680AF-BAA2-4C1D-A255-BC59A8F2E959}" presName="composite" presStyleCnt="0"/>
      <dgm:spPr/>
    </dgm:pt>
    <dgm:pt modelId="{A451CDED-4178-4DE8-B2F3-EAF91AA7902E}" type="pres">
      <dgm:prSet presAssocID="{D08680AF-BAA2-4C1D-A255-BC59A8F2E95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D1FB8-BED6-478E-A68A-C5C1B9D1E8ED}" type="pres">
      <dgm:prSet presAssocID="{D08680AF-BAA2-4C1D-A255-BC59A8F2E95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F296D-A7A8-4502-82AD-D5480CCBD422}" type="pres">
      <dgm:prSet presAssocID="{6E220EFA-683D-4E5B-B081-81C06C5BBEF8}" presName="sp" presStyleCnt="0"/>
      <dgm:spPr/>
    </dgm:pt>
    <dgm:pt modelId="{00682E36-8272-4DFC-ADCC-5534787AAD21}" type="pres">
      <dgm:prSet presAssocID="{097DBF39-E41C-4CAD-AF2B-A117AEBC16E0}" presName="composite" presStyleCnt="0"/>
      <dgm:spPr/>
    </dgm:pt>
    <dgm:pt modelId="{EE42D693-89F1-45C7-A198-AAB36BF3E2CC}" type="pres">
      <dgm:prSet presAssocID="{097DBF39-E41C-4CAD-AF2B-A117AEBC16E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EA483-3371-4E59-9EB9-F8D900C890CD}" type="pres">
      <dgm:prSet presAssocID="{097DBF39-E41C-4CAD-AF2B-A117AEBC16E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613A9C-1A9A-4A81-BF65-D40EB2F8E533}" srcId="{097DBF39-E41C-4CAD-AF2B-A117AEBC16E0}" destId="{65528B81-F0B2-4BFC-A8F2-153E17E9725D}" srcOrd="0" destOrd="0" parTransId="{E9B6CC2F-E21B-469B-B7A4-5980692D002F}" sibTransId="{1DD901CB-82DE-4D8C-B2EF-ECE293EED02E}"/>
    <dgm:cxn modelId="{1DF04C77-119E-4B0E-BAD8-E9FB8BF9B46B}" type="presOf" srcId="{2BFF658A-862B-425B-8F34-D022C4B6A697}" destId="{4FAD1FB8-BED6-478E-A68A-C5C1B9D1E8ED}" srcOrd="0" destOrd="0" presId="urn:microsoft.com/office/officeart/2005/8/layout/chevron2"/>
    <dgm:cxn modelId="{34934C98-16B8-4E4F-99E7-4FE2CB5514A3}" type="presOf" srcId="{543276C2-DEA2-4A98-9503-932D3640A8D5}" destId="{111F759F-32DB-4E6C-AE92-14F1153C7044}" srcOrd="0" destOrd="0" presId="urn:microsoft.com/office/officeart/2005/8/layout/chevron2"/>
    <dgm:cxn modelId="{29053A42-12AC-4746-80E2-967120AD6EEE}" type="presOf" srcId="{D08680AF-BAA2-4C1D-A255-BC59A8F2E959}" destId="{A451CDED-4178-4DE8-B2F3-EAF91AA7902E}" srcOrd="0" destOrd="0" presId="urn:microsoft.com/office/officeart/2005/8/layout/chevron2"/>
    <dgm:cxn modelId="{FF330200-463C-462F-AA7F-14508D7CB2B9}" type="presOf" srcId="{097DBF39-E41C-4CAD-AF2B-A117AEBC16E0}" destId="{EE42D693-89F1-45C7-A198-AAB36BF3E2CC}" srcOrd="0" destOrd="0" presId="urn:microsoft.com/office/officeart/2005/8/layout/chevron2"/>
    <dgm:cxn modelId="{7499BFF4-5617-4019-89F7-C1F066A88794}" srcId="{D08680AF-BAA2-4C1D-A255-BC59A8F2E959}" destId="{2BFF658A-862B-425B-8F34-D022C4B6A697}" srcOrd="0" destOrd="0" parTransId="{F8E0B704-6A40-4A90-9821-62A5561F9D36}" sibTransId="{D1D12D51-91D7-47F5-9ED6-AD2D10C18DA3}"/>
    <dgm:cxn modelId="{C7704E00-1A52-4BDA-8C90-A4EAF2505861}" type="presOf" srcId="{65528B81-F0B2-4BFC-A8F2-153E17E9725D}" destId="{F4EEA483-3371-4E59-9EB9-F8D900C890CD}" srcOrd="0" destOrd="0" presId="urn:microsoft.com/office/officeart/2005/8/layout/chevron2"/>
    <dgm:cxn modelId="{C836AFB9-4D99-4745-929D-FAF1CC9F7788}" srcId="{543276C2-DEA2-4A98-9503-932D3640A8D5}" destId="{097DBF39-E41C-4CAD-AF2B-A117AEBC16E0}" srcOrd="1" destOrd="0" parTransId="{29E9DA89-7438-481A-B3D0-CF67D5500676}" sibTransId="{EE8995D8-AE83-4037-ABCD-18E59772CB86}"/>
    <dgm:cxn modelId="{1236DFC5-97A2-4BF1-89C3-6CE240189EDA}" srcId="{543276C2-DEA2-4A98-9503-932D3640A8D5}" destId="{D08680AF-BAA2-4C1D-A255-BC59A8F2E959}" srcOrd="0" destOrd="0" parTransId="{C7A4E0DD-AF12-4930-860B-8523A3D4D433}" sibTransId="{6E220EFA-683D-4E5B-B081-81C06C5BBEF8}"/>
    <dgm:cxn modelId="{D9FCF6F0-BB9F-47EB-ADFF-BE21E11CE24C}" type="presParOf" srcId="{111F759F-32DB-4E6C-AE92-14F1153C7044}" destId="{E79A597A-4E55-40E1-9A9A-7CB0CB360DEB}" srcOrd="0" destOrd="0" presId="urn:microsoft.com/office/officeart/2005/8/layout/chevron2"/>
    <dgm:cxn modelId="{689AF2AE-0DD8-4694-B3E4-BFE13BEF3800}" type="presParOf" srcId="{E79A597A-4E55-40E1-9A9A-7CB0CB360DEB}" destId="{A451CDED-4178-4DE8-B2F3-EAF91AA7902E}" srcOrd="0" destOrd="0" presId="urn:microsoft.com/office/officeart/2005/8/layout/chevron2"/>
    <dgm:cxn modelId="{698B5782-C688-46A7-ACCB-68A74E233598}" type="presParOf" srcId="{E79A597A-4E55-40E1-9A9A-7CB0CB360DEB}" destId="{4FAD1FB8-BED6-478E-A68A-C5C1B9D1E8ED}" srcOrd="1" destOrd="0" presId="urn:microsoft.com/office/officeart/2005/8/layout/chevron2"/>
    <dgm:cxn modelId="{525A68EF-AF73-4304-B400-0423371EAF48}" type="presParOf" srcId="{111F759F-32DB-4E6C-AE92-14F1153C7044}" destId="{40FF296D-A7A8-4502-82AD-D5480CCBD422}" srcOrd="1" destOrd="0" presId="urn:microsoft.com/office/officeart/2005/8/layout/chevron2"/>
    <dgm:cxn modelId="{FE9186F0-5CC9-45DF-B81F-FCC1C0B890BA}" type="presParOf" srcId="{111F759F-32DB-4E6C-AE92-14F1153C7044}" destId="{00682E36-8272-4DFC-ADCC-5534787AAD21}" srcOrd="2" destOrd="0" presId="urn:microsoft.com/office/officeart/2005/8/layout/chevron2"/>
    <dgm:cxn modelId="{9E0BD808-ADF6-4A44-805B-073CE10C1DF2}" type="presParOf" srcId="{00682E36-8272-4DFC-ADCC-5534787AAD21}" destId="{EE42D693-89F1-45C7-A198-AAB36BF3E2CC}" srcOrd="0" destOrd="0" presId="urn:microsoft.com/office/officeart/2005/8/layout/chevron2"/>
    <dgm:cxn modelId="{EAE54349-1866-4B50-A7AE-41F588E17930}" type="presParOf" srcId="{00682E36-8272-4DFC-ADCC-5534787AAD21}" destId="{F4EEA483-3371-4E59-9EB9-F8D900C890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E9170E-279F-448A-89B6-4861CDBE9A5D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67DE890-A001-44C9-BBB2-C3A3005A754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dirty="0" smtClean="0">
              <a:latin typeface="+mj-lt"/>
            </a:rPr>
            <a:t>МБУДО </a:t>
          </a:r>
          <a:r>
            <a:rPr lang="ru-RU" sz="1600" dirty="0" err="1" smtClean="0">
              <a:latin typeface="+mj-lt"/>
            </a:rPr>
            <a:t>Тюменцевский</a:t>
          </a:r>
          <a:r>
            <a:rPr lang="ru-RU" sz="1600" dirty="0" smtClean="0">
              <a:latin typeface="+mj-lt"/>
            </a:rPr>
            <a:t> районный центр детского творчества (ЦДТ)</a:t>
          </a:r>
        </a:p>
        <a:p>
          <a:pPr algn="ctr"/>
          <a:r>
            <a:rPr lang="ru-RU" sz="1600" dirty="0" smtClean="0">
              <a:solidFill>
                <a:srgbClr val="FF0000"/>
              </a:solidFill>
              <a:latin typeface="+mj-lt"/>
            </a:rPr>
            <a:t>371 </a:t>
          </a:r>
          <a:r>
            <a:rPr lang="ru-RU" sz="1600" dirty="0" smtClean="0">
              <a:latin typeface="+mj-lt"/>
            </a:rPr>
            <a:t>учащийся</a:t>
          </a:r>
        </a:p>
        <a:p>
          <a:pPr algn="ctr"/>
          <a:r>
            <a:rPr lang="ru-RU" sz="1600" dirty="0" smtClean="0">
              <a:solidFill>
                <a:srgbClr val="FF0000"/>
              </a:solidFill>
              <a:latin typeface="+mj-lt"/>
            </a:rPr>
            <a:t>8 </a:t>
          </a:r>
          <a:r>
            <a:rPr lang="ru-RU" sz="1600" dirty="0" smtClean="0">
              <a:latin typeface="+mj-lt"/>
            </a:rPr>
            <a:t>педагогов дополнительного образования</a:t>
          </a:r>
          <a:endParaRPr lang="ru-RU" sz="1600" dirty="0">
            <a:latin typeface="+mj-lt"/>
          </a:endParaRPr>
        </a:p>
      </dgm:t>
    </dgm:pt>
    <dgm:pt modelId="{01DD2743-3A98-4D4B-BC10-42DD55FF220B}" type="parTrans" cxnId="{8F258EFA-2B7F-447F-91EC-16540A983A5F}">
      <dgm:prSet/>
      <dgm:spPr/>
      <dgm:t>
        <a:bodyPr/>
        <a:lstStyle/>
        <a:p>
          <a:endParaRPr lang="ru-RU"/>
        </a:p>
      </dgm:t>
    </dgm:pt>
    <dgm:pt modelId="{A9A4B2F4-C79C-4B06-A818-5D0FC8A92781}" type="sibTrans" cxnId="{8F258EFA-2B7F-447F-91EC-16540A983A5F}">
      <dgm:prSet/>
      <dgm:spPr/>
      <dgm:t>
        <a:bodyPr/>
        <a:lstStyle/>
        <a:p>
          <a:endParaRPr lang="ru-RU"/>
        </a:p>
      </dgm:t>
    </dgm:pt>
    <dgm:pt modelId="{E7F3F80B-23F9-4747-9F4F-40A6459E7B5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dirty="0" smtClean="0">
              <a:latin typeface="+mj-lt"/>
            </a:rPr>
            <a:t>МБОУДОД «</a:t>
          </a:r>
          <a:r>
            <a:rPr lang="ru-RU" sz="1600" dirty="0" err="1" smtClean="0">
              <a:latin typeface="+mj-lt"/>
            </a:rPr>
            <a:t>Тюменцевская</a:t>
          </a:r>
          <a:r>
            <a:rPr lang="ru-RU" sz="1600" dirty="0" smtClean="0">
              <a:latin typeface="+mj-lt"/>
            </a:rPr>
            <a:t> ДЮСШ» (ДЮСШ)</a:t>
          </a:r>
        </a:p>
        <a:p>
          <a:pPr algn="ctr"/>
          <a:r>
            <a:rPr lang="ru-RU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235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учащихся</a:t>
          </a:r>
        </a:p>
        <a:p>
          <a:pPr algn="ctr"/>
          <a:r>
            <a:rPr lang="ru-RU" sz="1600" dirty="0" smtClean="0">
              <a:solidFill>
                <a:srgbClr val="FF0000"/>
              </a:solidFill>
              <a:latin typeface="+mj-lt"/>
            </a:rPr>
            <a:t>6 </a:t>
          </a:r>
          <a:r>
            <a:rPr lang="ru-RU" sz="1600" dirty="0" smtClean="0">
              <a:solidFill>
                <a:schemeClr val="tx1"/>
              </a:solidFill>
              <a:latin typeface="+mj-lt"/>
            </a:rPr>
            <a:t>тренеров-педагогов</a:t>
          </a:r>
          <a:endParaRPr lang="ru-RU" sz="1600" dirty="0" smtClean="0">
            <a:latin typeface="+mj-lt"/>
          </a:endParaRPr>
        </a:p>
        <a:p>
          <a:pPr algn="ctr"/>
          <a:endParaRPr lang="ru-RU" sz="1600" dirty="0">
            <a:latin typeface="+mj-lt"/>
          </a:endParaRPr>
        </a:p>
      </dgm:t>
    </dgm:pt>
    <dgm:pt modelId="{AD3B225C-F35B-4E36-B074-2B61D4B1821E}" type="parTrans" cxnId="{ABFD3829-DA4B-4F60-AD84-19653EF7435C}">
      <dgm:prSet/>
      <dgm:spPr/>
      <dgm:t>
        <a:bodyPr/>
        <a:lstStyle/>
        <a:p>
          <a:endParaRPr lang="ru-RU"/>
        </a:p>
      </dgm:t>
    </dgm:pt>
    <dgm:pt modelId="{3E965D6A-D3DC-4707-85BE-67C9C1FF3857}" type="sibTrans" cxnId="{ABFD3829-DA4B-4F60-AD84-19653EF7435C}">
      <dgm:prSet/>
      <dgm:spPr/>
      <dgm:t>
        <a:bodyPr/>
        <a:lstStyle/>
        <a:p>
          <a:endParaRPr lang="ru-RU"/>
        </a:p>
      </dgm:t>
    </dgm:pt>
    <dgm:pt modelId="{0B00B20D-3610-4F01-A01E-2C06E61F6C3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tabLst>
              <a:tab pos="0" algn="l"/>
            </a:tabLst>
          </a:pPr>
          <a:endParaRPr lang="ru-RU" sz="1600" dirty="0" smtClean="0">
            <a:latin typeface="Arial" pitchFamily="34" charset="0"/>
            <a:cs typeface="Arial" pitchFamily="34" charset="0"/>
          </a:endParaRPr>
        </a:p>
        <a:p>
          <a:pPr algn="ctr">
            <a:tabLst>
              <a:tab pos="0" algn="l"/>
            </a:tabLst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МБОУДОД «</a:t>
          </a:r>
          <a:r>
            <a:rPr lang="ru-RU" sz="1600" dirty="0" err="1" smtClean="0">
              <a:latin typeface="Arial" pitchFamily="34" charset="0"/>
              <a:cs typeface="Arial" pitchFamily="34" charset="0"/>
            </a:rPr>
            <a:t>Тюменцевская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детская школа искусств» (ДШИ)</a:t>
          </a:r>
        </a:p>
        <a:p>
          <a:pPr algn="ctr">
            <a:tabLst>
              <a:tab pos="0" algn="l"/>
            </a:tabLst>
          </a:pPr>
          <a:r>
            <a:rPr lang="ru-RU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280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учащихся</a:t>
          </a:r>
        </a:p>
        <a:p>
          <a:pPr algn="ctr">
            <a:tabLst>
              <a:tab pos="0" algn="l"/>
            </a:tabLst>
          </a:pPr>
          <a:r>
            <a:rPr lang="ru-RU" sz="1600" dirty="0" smtClean="0">
              <a:solidFill>
                <a:srgbClr val="FF0000"/>
              </a:solidFill>
              <a:latin typeface="+mj-lt"/>
            </a:rPr>
            <a:t>20 </a:t>
          </a:r>
          <a:r>
            <a:rPr lang="ru-RU" sz="1600" dirty="0" smtClean="0">
              <a:latin typeface="+mj-lt"/>
            </a:rPr>
            <a:t>педагогов дополнительного образования</a:t>
          </a:r>
          <a:endParaRPr lang="ru-RU" sz="1600" dirty="0" smtClean="0">
            <a:latin typeface="Arial" pitchFamily="34" charset="0"/>
            <a:cs typeface="Arial" pitchFamily="34" charset="0"/>
          </a:endParaRPr>
        </a:p>
        <a:p>
          <a:pPr algn="ctr">
            <a:tabLst>
              <a:tab pos="0" algn="l"/>
            </a:tabLst>
          </a:pPr>
          <a:endParaRPr lang="ru-RU" sz="1600" dirty="0" smtClean="0">
            <a:latin typeface="Arial" pitchFamily="34" charset="0"/>
            <a:cs typeface="Arial" pitchFamily="34" charset="0"/>
          </a:endParaRPr>
        </a:p>
        <a:p>
          <a:pPr algn="l"/>
          <a:endParaRPr lang="ru-RU" sz="500" dirty="0"/>
        </a:p>
      </dgm:t>
    </dgm:pt>
    <dgm:pt modelId="{580E80B4-00F4-4244-AFEE-246FCCC0E7A5}" type="parTrans" cxnId="{00B5E146-1039-43E9-A5B3-E4933E301EA4}">
      <dgm:prSet/>
      <dgm:spPr/>
      <dgm:t>
        <a:bodyPr/>
        <a:lstStyle/>
        <a:p>
          <a:endParaRPr lang="ru-RU"/>
        </a:p>
      </dgm:t>
    </dgm:pt>
    <dgm:pt modelId="{17701E62-9A1F-460A-8180-FF699232A0F5}" type="sibTrans" cxnId="{00B5E146-1039-43E9-A5B3-E4933E301EA4}">
      <dgm:prSet/>
      <dgm:spPr/>
      <dgm:t>
        <a:bodyPr/>
        <a:lstStyle/>
        <a:p>
          <a:endParaRPr lang="ru-RU"/>
        </a:p>
      </dgm:t>
    </dgm:pt>
    <dgm:pt modelId="{30000A8B-DCB5-4465-9D72-2EAB15D97640}" type="pres">
      <dgm:prSet presAssocID="{E1E9170E-279F-448A-89B6-4861CDBE9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3D008-9063-4F96-B60E-E8F15C1F5C89}" type="pres">
      <dgm:prSet presAssocID="{367DE890-A001-44C9-BBB2-C3A3005A7546}" presName="parentText" presStyleLbl="node1" presStyleIdx="0" presStyleCnt="3" custScaleY="147712" custLinFactNeighborY="-45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B503C-2CC7-4879-AF5B-D80333CFAD20}" type="pres">
      <dgm:prSet presAssocID="{A9A4B2F4-C79C-4B06-A818-5D0FC8A92781}" presName="spacer" presStyleCnt="0"/>
      <dgm:spPr/>
    </dgm:pt>
    <dgm:pt modelId="{C51EDA63-493F-4EA1-9FE4-1A8F8F444156}" type="pres">
      <dgm:prSet presAssocID="{0B00B20D-3610-4F01-A01E-2C06E61F6C3E}" presName="parentText" presStyleLbl="node1" presStyleIdx="1" presStyleCnt="3" custLinFactNeighborX="-286" custLinFactNeighborY="-823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5EE46-2898-488A-BA07-64DD443BB2CE}" type="pres">
      <dgm:prSet presAssocID="{17701E62-9A1F-460A-8180-FF699232A0F5}" presName="spacer" presStyleCnt="0"/>
      <dgm:spPr/>
    </dgm:pt>
    <dgm:pt modelId="{B3D7D3B8-41B5-4846-907F-89EDB2E67383}" type="pres">
      <dgm:prSet presAssocID="{E7F3F80B-23F9-4747-9F4F-40A6459E7B5C}" presName="parentText" presStyleLbl="node1" presStyleIdx="2" presStyleCnt="3" custLinFactY="-10522" custLinFactNeighborX="-30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FDD756-2057-4008-A603-EA3AFE5E9821}" type="presOf" srcId="{367DE890-A001-44C9-BBB2-C3A3005A7546}" destId="{5E93D008-9063-4F96-B60E-E8F15C1F5C89}" srcOrd="0" destOrd="0" presId="urn:microsoft.com/office/officeart/2005/8/layout/vList2"/>
    <dgm:cxn modelId="{00B5E146-1039-43E9-A5B3-E4933E301EA4}" srcId="{E1E9170E-279F-448A-89B6-4861CDBE9A5D}" destId="{0B00B20D-3610-4F01-A01E-2C06E61F6C3E}" srcOrd="1" destOrd="0" parTransId="{580E80B4-00F4-4244-AFEE-246FCCC0E7A5}" sibTransId="{17701E62-9A1F-460A-8180-FF699232A0F5}"/>
    <dgm:cxn modelId="{EB404B69-9F91-4444-B2BA-CBA595B9F9F7}" type="presOf" srcId="{E1E9170E-279F-448A-89B6-4861CDBE9A5D}" destId="{30000A8B-DCB5-4465-9D72-2EAB15D97640}" srcOrd="0" destOrd="0" presId="urn:microsoft.com/office/officeart/2005/8/layout/vList2"/>
    <dgm:cxn modelId="{07981EA0-B622-4CC9-8749-624FD428B23F}" type="presOf" srcId="{0B00B20D-3610-4F01-A01E-2C06E61F6C3E}" destId="{C51EDA63-493F-4EA1-9FE4-1A8F8F444156}" srcOrd="0" destOrd="0" presId="urn:microsoft.com/office/officeart/2005/8/layout/vList2"/>
    <dgm:cxn modelId="{6B03A16F-07CA-421E-B295-E99D17B44625}" type="presOf" srcId="{E7F3F80B-23F9-4747-9F4F-40A6459E7B5C}" destId="{B3D7D3B8-41B5-4846-907F-89EDB2E67383}" srcOrd="0" destOrd="0" presId="urn:microsoft.com/office/officeart/2005/8/layout/vList2"/>
    <dgm:cxn modelId="{8F258EFA-2B7F-447F-91EC-16540A983A5F}" srcId="{E1E9170E-279F-448A-89B6-4861CDBE9A5D}" destId="{367DE890-A001-44C9-BBB2-C3A3005A7546}" srcOrd="0" destOrd="0" parTransId="{01DD2743-3A98-4D4B-BC10-42DD55FF220B}" sibTransId="{A9A4B2F4-C79C-4B06-A818-5D0FC8A92781}"/>
    <dgm:cxn modelId="{ABFD3829-DA4B-4F60-AD84-19653EF7435C}" srcId="{E1E9170E-279F-448A-89B6-4861CDBE9A5D}" destId="{E7F3F80B-23F9-4747-9F4F-40A6459E7B5C}" srcOrd="2" destOrd="0" parTransId="{AD3B225C-F35B-4E36-B074-2B61D4B1821E}" sibTransId="{3E965D6A-D3DC-4707-85BE-67C9C1FF3857}"/>
    <dgm:cxn modelId="{D7A060D1-0245-427F-923B-08E3C7D71CB9}" type="presParOf" srcId="{30000A8B-DCB5-4465-9D72-2EAB15D97640}" destId="{5E93D008-9063-4F96-B60E-E8F15C1F5C89}" srcOrd="0" destOrd="0" presId="urn:microsoft.com/office/officeart/2005/8/layout/vList2"/>
    <dgm:cxn modelId="{F1ED8EF5-D089-4DE9-B3B2-DD6EA3D245A5}" type="presParOf" srcId="{30000A8B-DCB5-4465-9D72-2EAB15D97640}" destId="{FA1B503C-2CC7-4879-AF5B-D80333CFAD20}" srcOrd="1" destOrd="0" presId="urn:microsoft.com/office/officeart/2005/8/layout/vList2"/>
    <dgm:cxn modelId="{F994CDB9-3F01-416D-B7B5-86BE16FEE675}" type="presParOf" srcId="{30000A8B-DCB5-4465-9D72-2EAB15D97640}" destId="{C51EDA63-493F-4EA1-9FE4-1A8F8F444156}" srcOrd="2" destOrd="0" presId="urn:microsoft.com/office/officeart/2005/8/layout/vList2"/>
    <dgm:cxn modelId="{D57B8670-988E-4F99-9B8E-F6B5ACC02D42}" type="presParOf" srcId="{30000A8B-DCB5-4465-9D72-2EAB15D97640}" destId="{BD35EE46-2898-488A-BA07-64DD443BB2CE}" srcOrd="3" destOrd="0" presId="urn:microsoft.com/office/officeart/2005/8/layout/vList2"/>
    <dgm:cxn modelId="{F04B637F-2348-4C2C-B5D5-5AD9BD0F84E7}" type="presParOf" srcId="{30000A8B-DCB5-4465-9D72-2EAB15D97640}" destId="{B3D7D3B8-41B5-4846-907F-89EDB2E673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CBA69B-1ADE-4528-B23B-C44E93BC2317}" type="doc">
      <dgm:prSet loTypeId="urn:microsoft.com/office/officeart/2005/8/layout/pyramid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3B68ABEE-B68A-4F1B-B551-E83E3F94E737}">
      <dgm:prSet phldrT="[Текст]"/>
      <dgm:spPr/>
      <dgm:t>
        <a:bodyPr/>
        <a:lstStyle/>
        <a:p>
          <a:pPr algn="ctr"/>
          <a:r>
            <a:rPr lang="ru-RU" dirty="0" smtClean="0"/>
            <a:t>3 победителя всероссийских конкурсов </a:t>
          </a:r>
        </a:p>
      </dgm:t>
    </dgm:pt>
    <dgm:pt modelId="{D3AFF112-D73C-4348-9BC9-AFFBCB4E7A91}" type="parTrans" cxnId="{41133A24-FA16-4F75-9B5A-3B5721710C37}">
      <dgm:prSet/>
      <dgm:spPr/>
      <dgm:t>
        <a:bodyPr/>
        <a:lstStyle/>
        <a:p>
          <a:endParaRPr lang="ru-RU"/>
        </a:p>
      </dgm:t>
    </dgm:pt>
    <dgm:pt modelId="{B2543AF8-BA69-40AF-AB08-FF2AA9306353}" type="sibTrans" cxnId="{41133A24-FA16-4F75-9B5A-3B5721710C37}">
      <dgm:prSet/>
      <dgm:spPr/>
      <dgm:t>
        <a:bodyPr/>
        <a:lstStyle/>
        <a:p>
          <a:endParaRPr lang="ru-RU"/>
        </a:p>
      </dgm:t>
    </dgm:pt>
    <dgm:pt modelId="{1B8D5A2C-0AC0-4390-AB65-D51ACAF047EA}">
      <dgm:prSet phldrT="[Текст]"/>
      <dgm:spPr/>
      <dgm:t>
        <a:bodyPr/>
        <a:lstStyle/>
        <a:p>
          <a:r>
            <a:rPr lang="ru-RU" dirty="0" smtClean="0"/>
            <a:t>2 победителя межрегиональных конкурсов</a:t>
          </a:r>
          <a:endParaRPr lang="ru-RU" dirty="0"/>
        </a:p>
      </dgm:t>
    </dgm:pt>
    <dgm:pt modelId="{1FEF0E31-C1AE-4D9E-BD48-DFD074BF1FF4}" type="parTrans" cxnId="{1638BCC4-02C0-49D4-A86F-29AF17E4278D}">
      <dgm:prSet/>
      <dgm:spPr/>
      <dgm:t>
        <a:bodyPr/>
        <a:lstStyle/>
        <a:p>
          <a:endParaRPr lang="ru-RU"/>
        </a:p>
      </dgm:t>
    </dgm:pt>
    <dgm:pt modelId="{686F6F02-709A-4FDF-B8FF-3013C2333198}" type="sibTrans" cxnId="{1638BCC4-02C0-49D4-A86F-29AF17E4278D}">
      <dgm:prSet/>
      <dgm:spPr/>
      <dgm:t>
        <a:bodyPr/>
        <a:lstStyle/>
        <a:p>
          <a:endParaRPr lang="ru-RU"/>
        </a:p>
      </dgm:t>
    </dgm:pt>
    <dgm:pt modelId="{2742741C-122D-4833-A590-FF97A77309A5}">
      <dgm:prSet phldrT="[Текст]"/>
      <dgm:spPr/>
      <dgm:t>
        <a:bodyPr/>
        <a:lstStyle/>
        <a:p>
          <a:r>
            <a:rPr lang="ru-RU" dirty="0" smtClean="0"/>
            <a:t>23 победителя краевых конкурсов</a:t>
          </a:r>
          <a:endParaRPr lang="ru-RU" dirty="0"/>
        </a:p>
      </dgm:t>
    </dgm:pt>
    <dgm:pt modelId="{47738A28-20A1-4B1B-AC8F-803EC8DB8FAA}" type="parTrans" cxnId="{38E085DD-5D01-49F5-844B-0C5D419DFFA7}">
      <dgm:prSet/>
      <dgm:spPr/>
      <dgm:t>
        <a:bodyPr/>
        <a:lstStyle/>
        <a:p>
          <a:endParaRPr lang="ru-RU"/>
        </a:p>
      </dgm:t>
    </dgm:pt>
    <dgm:pt modelId="{144CAB50-98EF-41D0-97A8-0E1695C830B1}" type="sibTrans" cxnId="{38E085DD-5D01-49F5-844B-0C5D419DFFA7}">
      <dgm:prSet/>
      <dgm:spPr/>
      <dgm:t>
        <a:bodyPr/>
        <a:lstStyle/>
        <a:p>
          <a:endParaRPr lang="ru-RU"/>
        </a:p>
      </dgm:t>
    </dgm:pt>
    <dgm:pt modelId="{9230CF5C-09B3-4B85-BB4E-6DA75ED66711}" type="pres">
      <dgm:prSet presAssocID="{E7CBA69B-1ADE-4528-B23B-C44E93BC231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40BF205-F9BE-460C-BD24-B92641279EBB}" type="pres">
      <dgm:prSet presAssocID="{E7CBA69B-1ADE-4528-B23B-C44E93BC2317}" presName="pyramid" presStyleLbl="node1" presStyleIdx="0" presStyleCnt="1"/>
      <dgm:spPr/>
    </dgm:pt>
    <dgm:pt modelId="{18C2E27F-CD2B-4D7A-94EB-57120E3D750A}" type="pres">
      <dgm:prSet presAssocID="{E7CBA69B-1ADE-4528-B23B-C44E93BC2317}" presName="theList" presStyleCnt="0"/>
      <dgm:spPr/>
    </dgm:pt>
    <dgm:pt modelId="{24AFE9CC-5DFA-4376-936D-1F32EC9FDD85}" type="pres">
      <dgm:prSet presAssocID="{3B68ABEE-B68A-4F1B-B551-E83E3F94E737}" presName="aNode" presStyleLbl="fgAcc1" presStyleIdx="0" presStyleCnt="3" custScaleX="185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A8DF5-4DF6-4143-8F24-DDB0A78A4EBD}" type="pres">
      <dgm:prSet presAssocID="{3B68ABEE-B68A-4F1B-B551-E83E3F94E737}" presName="aSpace" presStyleCnt="0"/>
      <dgm:spPr/>
    </dgm:pt>
    <dgm:pt modelId="{175F482C-729F-456F-8047-ED00C2BCCC0B}" type="pres">
      <dgm:prSet presAssocID="{1B8D5A2C-0AC0-4390-AB65-D51ACAF047EA}" presName="aNode" presStyleLbl="fgAcc1" presStyleIdx="1" presStyleCnt="3" custScaleX="185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B4DAE-ECCF-41B9-B4FB-BDAB4A6B5421}" type="pres">
      <dgm:prSet presAssocID="{1B8D5A2C-0AC0-4390-AB65-D51ACAF047EA}" presName="aSpace" presStyleCnt="0"/>
      <dgm:spPr/>
    </dgm:pt>
    <dgm:pt modelId="{0CA4A1C1-DF9D-487D-B09C-F77590AF35B9}" type="pres">
      <dgm:prSet presAssocID="{2742741C-122D-4833-A590-FF97A77309A5}" presName="aNode" presStyleLbl="fgAcc1" presStyleIdx="2" presStyleCnt="3" custScaleX="185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88A0A-2934-4161-A6D7-E06FA5975C14}" type="pres">
      <dgm:prSet presAssocID="{2742741C-122D-4833-A590-FF97A77309A5}" presName="aSpace" presStyleCnt="0"/>
      <dgm:spPr/>
    </dgm:pt>
  </dgm:ptLst>
  <dgm:cxnLst>
    <dgm:cxn modelId="{626056C2-BA5D-4B3E-A0F6-D3C3F5B6BF71}" type="presOf" srcId="{2742741C-122D-4833-A590-FF97A77309A5}" destId="{0CA4A1C1-DF9D-487D-B09C-F77590AF35B9}" srcOrd="0" destOrd="0" presId="urn:microsoft.com/office/officeart/2005/8/layout/pyramid2"/>
    <dgm:cxn modelId="{38E085DD-5D01-49F5-844B-0C5D419DFFA7}" srcId="{E7CBA69B-1ADE-4528-B23B-C44E93BC2317}" destId="{2742741C-122D-4833-A590-FF97A77309A5}" srcOrd="2" destOrd="0" parTransId="{47738A28-20A1-4B1B-AC8F-803EC8DB8FAA}" sibTransId="{144CAB50-98EF-41D0-97A8-0E1695C830B1}"/>
    <dgm:cxn modelId="{05225E5D-BDFD-46EB-897F-E25F18FE707F}" type="presOf" srcId="{1B8D5A2C-0AC0-4390-AB65-D51ACAF047EA}" destId="{175F482C-729F-456F-8047-ED00C2BCCC0B}" srcOrd="0" destOrd="0" presId="urn:microsoft.com/office/officeart/2005/8/layout/pyramid2"/>
    <dgm:cxn modelId="{1638BCC4-02C0-49D4-A86F-29AF17E4278D}" srcId="{E7CBA69B-1ADE-4528-B23B-C44E93BC2317}" destId="{1B8D5A2C-0AC0-4390-AB65-D51ACAF047EA}" srcOrd="1" destOrd="0" parTransId="{1FEF0E31-C1AE-4D9E-BD48-DFD074BF1FF4}" sibTransId="{686F6F02-709A-4FDF-B8FF-3013C2333198}"/>
    <dgm:cxn modelId="{41133A24-FA16-4F75-9B5A-3B5721710C37}" srcId="{E7CBA69B-1ADE-4528-B23B-C44E93BC2317}" destId="{3B68ABEE-B68A-4F1B-B551-E83E3F94E737}" srcOrd="0" destOrd="0" parTransId="{D3AFF112-D73C-4348-9BC9-AFFBCB4E7A91}" sibTransId="{B2543AF8-BA69-40AF-AB08-FF2AA9306353}"/>
    <dgm:cxn modelId="{D978634B-77F7-44F5-9F85-0585BE3098E4}" type="presOf" srcId="{3B68ABEE-B68A-4F1B-B551-E83E3F94E737}" destId="{24AFE9CC-5DFA-4376-936D-1F32EC9FDD85}" srcOrd="0" destOrd="0" presId="urn:microsoft.com/office/officeart/2005/8/layout/pyramid2"/>
    <dgm:cxn modelId="{9598CB02-694B-40EA-A090-28CA6D4F67FA}" type="presOf" srcId="{E7CBA69B-1ADE-4528-B23B-C44E93BC2317}" destId="{9230CF5C-09B3-4B85-BB4E-6DA75ED66711}" srcOrd="0" destOrd="0" presId="urn:microsoft.com/office/officeart/2005/8/layout/pyramid2"/>
    <dgm:cxn modelId="{4BD7690F-4D1D-45F6-8FDC-D00F179E79C2}" type="presParOf" srcId="{9230CF5C-09B3-4B85-BB4E-6DA75ED66711}" destId="{840BF205-F9BE-460C-BD24-B92641279EBB}" srcOrd="0" destOrd="0" presId="urn:microsoft.com/office/officeart/2005/8/layout/pyramid2"/>
    <dgm:cxn modelId="{C642A334-9C8B-4ED0-A422-C8A506046D0E}" type="presParOf" srcId="{9230CF5C-09B3-4B85-BB4E-6DA75ED66711}" destId="{18C2E27F-CD2B-4D7A-94EB-57120E3D750A}" srcOrd="1" destOrd="0" presId="urn:microsoft.com/office/officeart/2005/8/layout/pyramid2"/>
    <dgm:cxn modelId="{FF74C37A-C26B-4C08-950E-A18A1A0E146F}" type="presParOf" srcId="{18C2E27F-CD2B-4D7A-94EB-57120E3D750A}" destId="{24AFE9CC-5DFA-4376-936D-1F32EC9FDD85}" srcOrd="0" destOrd="0" presId="urn:microsoft.com/office/officeart/2005/8/layout/pyramid2"/>
    <dgm:cxn modelId="{98831D20-5062-4C39-BFB2-6327DEB75A8F}" type="presParOf" srcId="{18C2E27F-CD2B-4D7A-94EB-57120E3D750A}" destId="{8A6A8DF5-4DF6-4143-8F24-DDB0A78A4EBD}" srcOrd="1" destOrd="0" presId="urn:microsoft.com/office/officeart/2005/8/layout/pyramid2"/>
    <dgm:cxn modelId="{82AAD2E5-E369-472F-A7E0-8623319F59E6}" type="presParOf" srcId="{18C2E27F-CD2B-4D7A-94EB-57120E3D750A}" destId="{175F482C-729F-456F-8047-ED00C2BCCC0B}" srcOrd="2" destOrd="0" presId="urn:microsoft.com/office/officeart/2005/8/layout/pyramid2"/>
    <dgm:cxn modelId="{B8B7CD7C-8D26-469A-8A75-4039F8DD6F9D}" type="presParOf" srcId="{18C2E27F-CD2B-4D7A-94EB-57120E3D750A}" destId="{0C8B4DAE-ECCF-41B9-B4FB-BDAB4A6B5421}" srcOrd="3" destOrd="0" presId="urn:microsoft.com/office/officeart/2005/8/layout/pyramid2"/>
    <dgm:cxn modelId="{64E6694E-92CC-4FFD-9E69-BFD698A961D5}" type="presParOf" srcId="{18C2E27F-CD2B-4D7A-94EB-57120E3D750A}" destId="{0CA4A1C1-DF9D-487D-B09C-F77590AF35B9}" srcOrd="4" destOrd="0" presId="urn:microsoft.com/office/officeart/2005/8/layout/pyramid2"/>
    <dgm:cxn modelId="{70DA4073-3308-4AF4-959F-833D67238016}" type="presParOf" srcId="{18C2E27F-CD2B-4D7A-94EB-57120E3D750A}" destId="{3DD88A0A-2934-4161-A6D7-E06FA5975C1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4BB7AD-092B-4850-970D-90C0A766E5D0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3AE611-BC4F-4987-B4CD-82122CB68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7972C4-7F6B-4198-A554-5788DF98B77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96F154-EA52-43A0-BEEF-D6EC97811AB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3AE0000-697D-42AA-863E-2C3E266A136D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985CA44-C50B-4726-8B19-16D6D9130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58A32-59BD-4B46-8ED8-8908C8764C28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A035-4F44-491E-A529-71DBD61DF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E96F-EC28-495D-B428-726D13AA0B7F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CB283-D88A-47A7-9C99-ADC42AC15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5AB5-6127-41C7-9FAD-628492D252CA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90FD-7462-4A57-AD82-15F929C79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9BDA83-208C-4B84-850C-7D4C77A1DD7C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AB2F5E-F433-465E-BB2D-6D053E40D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C363AA-F73D-4C79-99EA-EE88EDD9D7FB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95552B-8C22-4A6E-B1C2-BE217F369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1B5139-CD85-493D-B72A-E0EEA17E64F7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280F55-DAD5-49A7-A23A-EECD26AB1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75307D-743A-4428-8378-BFC88A36DD6F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20CFA0-D217-475A-BF3E-ED2058765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DEAA6-4E9C-4645-8D37-65170482EBDE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CC62E-F09A-42D9-B35C-3C6BFE83A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B2778F-0DEF-4130-86C0-5B84BEE5278B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C7195-A38C-4927-8EF9-787980477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3FF9DC1-E532-4454-8E9C-771DDAD3CD91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5B23239-58DD-4724-B09A-421A30AC9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AE21394-A9A6-4536-BBCF-154F12E5E93A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2F1C1D-F43D-4126-9E68-46ECF2822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codelo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oleObject" Target="../embeddings/oleObject1.bin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300039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Тюменцевский</a:t>
            </a:r>
            <a:r>
              <a:rPr lang="ru-RU" dirty="0" smtClean="0"/>
              <a:t> районный центр детского творчества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88" y="3929063"/>
            <a:ext cx="5929312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1"/>
                </a:solidFill>
                <a:latin typeface="+mj-lt"/>
              </a:rPr>
              <a:t>Зибен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Олеся Сергеевна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+mj-lt"/>
              </a:rPr>
              <a:t>директор        МБУ ДО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Тюменцевского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ЦДТ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3829048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Участие в </a:t>
            </a:r>
            <a:r>
              <a:rPr lang="ru-RU" dirty="0" err="1" smtClean="0"/>
              <a:t>грантовых</a:t>
            </a:r>
            <a:r>
              <a:rPr lang="ru-RU" dirty="0" smtClean="0"/>
              <a:t> конкурсах фонда </a:t>
            </a:r>
            <a:r>
              <a:rPr lang="ru-RU" dirty="0" err="1" smtClean="0"/>
              <a:t>Глобал</a:t>
            </a:r>
            <a:r>
              <a:rPr lang="ru-RU" dirty="0" smtClean="0"/>
              <a:t> </a:t>
            </a:r>
            <a:r>
              <a:rPr lang="ru-RU" dirty="0" err="1" smtClean="0"/>
              <a:t>Грингрантс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5058" name="Picture 2" descr="https://dg54.mycdn.me/image?t=3&amp;bid=835424517717&amp;id=835424517717&amp;plc=WEB&amp;tkn=*U6gwgYLl6YHbh7DEu207HAqPxy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0013" y="1357313"/>
            <a:ext cx="3214687" cy="2143125"/>
          </a:xfrm>
          <a:prstGeom prst="rect">
            <a:avLst/>
          </a:prstGeom>
          <a:noFill/>
          <a:ln w="57150" cmpd="thickThin">
            <a:solidFill>
              <a:schemeClr val="bg2">
                <a:lumMod val="50000"/>
              </a:schemeClr>
            </a:solidFill>
          </a:ln>
        </p:spPr>
      </p:pic>
      <p:pic>
        <p:nvPicPr>
          <p:cNvPr id="45060" name="Picture 4" descr="https://i.mycdn.me/image?t=40&amp;bid=834413060437&amp;id=834413060437&amp;plc=WEB&amp;tkn=*sV4LxfKHd5hZz65YFIF87HYC_k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0" y="3643313"/>
            <a:ext cx="3292475" cy="2190750"/>
          </a:xfrm>
          <a:prstGeom prst="rect">
            <a:avLst/>
          </a:prstGeom>
          <a:noFill/>
          <a:ln w="38100" cmpd="thickThin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xfrm flipV="1">
            <a:off x="457200" y="-171450"/>
            <a:ext cx="8229600" cy="714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z="3700" smtClean="0">
              <a:effectLst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530850"/>
          </a:xfrm>
        </p:spPr>
        <p:txBody>
          <a:bodyPr/>
          <a:lstStyle/>
          <a:p>
            <a:r>
              <a:rPr lang="ru-RU" sz="2000" smtClean="0"/>
              <a:t>- грант одобряют и продвигают представители данного фонда в Алтайском крае;</a:t>
            </a:r>
          </a:p>
          <a:p>
            <a:r>
              <a:rPr lang="ru-RU" sz="2000" smtClean="0"/>
              <a:t>- деньги гранта идут на сохранение биоразнообразия природы Алтайского края, т.е. на просветительскую и природоохранную деятельность;</a:t>
            </a:r>
          </a:p>
          <a:p>
            <a:r>
              <a:rPr lang="ru-RU" sz="2000" smtClean="0"/>
              <a:t>- на деньги гранта приобретается пиломатериал для изготовления и проведения биотехнических мероприятий (домики для птиц, кормушки для животных), организуются выезды учащихся на охраняемую территорию, питание участников в пути, приобретаются расходные материалы для проведения просветительской работы – изготовление листовок и аншлагов;</a:t>
            </a:r>
          </a:p>
          <a:p>
            <a:r>
              <a:rPr lang="ru-RU" sz="2000" smtClean="0"/>
              <a:t>- деньги гранта не могут быть использованы в личных целях, на приобретение техники; </a:t>
            </a:r>
          </a:p>
          <a:p>
            <a:r>
              <a:rPr lang="ru-RU" sz="2000" smtClean="0"/>
              <a:t>грантополучатель – частное лицо, а не организация.</a:t>
            </a:r>
          </a:p>
          <a:p>
            <a:r>
              <a:rPr lang="en-US" sz="2000" smtClean="0">
                <a:latin typeface="Times New Roman" pitchFamily="18" charset="0"/>
                <a:hlinkClick r:id="rId2"/>
              </a:rPr>
              <a:t>http</a:t>
            </a:r>
            <a:r>
              <a:rPr lang="ru-RU" sz="2000" smtClean="0">
                <a:hlinkClick r:id="rId2"/>
              </a:rPr>
              <a:t>://</a:t>
            </a:r>
            <a:r>
              <a:rPr lang="en-US" sz="2000" smtClean="0">
                <a:latin typeface="Times New Roman" pitchFamily="18" charset="0"/>
                <a:hlinkClick r:id="rId2"/>
              </a:rPr>
              <a:t>ecodelo.org</a:t>
            </a:r>
            <a:r>
              <a:rPr lang="ru-RU" sz="2000" smtClean="0">
                <a:hlinkClick r:id="rId2"/>
              </a:rPr>
              <a:t>/</a:t>
            </a:r>
            <a:r>
              <a:rPr lang="ru-RU" sz="2000" smtClean="0"/>
              <a:t> -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ru-RU" sz="2000" smtClean="0"/>
              <a:t>сайт, раздел ЭКОПРОЕКТЫ.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Дополнительное образование в </a:t>
            </a:r>
            <a:r>
              <a:rPr lang="ru-RU" dirty="0" err="1" smtClean="0"/>
              <a:t>Тюменцевском</a:t>
            </a:r>
            <a:r>
              <a:rPr lang="ru-RU" dirty="0" smtClean="0"/>
              <a:t> районе</a:t>
            </a:r>
            <a:endParaRPr lang="ru-RU" dirty="0"/>
          </a:p>
        </p:txBody>
      </p:sp>
      <p:graphicFrame>
        <p:nvGraphicFramePr>
          <p:cNvPr id="22530" name="Диаграмма 9"/>
          <p:cNvGraphicFramePr>
            <a:graphicFrameLocks/>
          </p:cNvGraphicFramePr>
          <p:nvPr/>
        </p:nvGraphicFramePr>
        <p:xfrm>
          <a:off x="4521200" y="1449388"/>
          <a:ext cx="4244975" cy="4459287"/>
        </p:xfrm>
        <a:graphic>
          <a:graphicData uri="http://schemas.openxmlformats.org/presentationml/2006/ole">
            <p:oleObj spid="_x0000_s22530" r:id="rId3" imgW="4243184" imgH="4456562" progId="Excel.Sheet.8">
              <p:embed/>
            </p:oleObj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323528" y="1357298"/>
          <a:ext cx="4105596" cy="4735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4663" y="26828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Результативность участия учащихся ЦДТ в конкурсных мероприятиях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74634" y="2093902"/>
          <a:ext cx="8186766" cy="4078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700" smtClean="0">
                <a:effectLst/>
              </a:rPr>
              <a:t>Проблемы дполнительного образования: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smtClean="0">
                <a:latin typeface="Arial" charset="0"/>
              </a:rPr>
              <a:t>- </a:t>
            </a:r>
            <a:r>
              <a:rPr lang="ru-RU" sz="2000" smtClean="0"/>
              <a:t>недостаточное финансирование;</a:t>
            </a:r>
          </a:p>
          <a:p>
            <a:r>
              <a:rPr lang="ru-RU" sz="2000" smtClean="0"/>
              <a:t>- нехватка квалифицированных кадров;</a:t>
            </a:r>
          </a:p>
          <a:p>
            <a:r>
              <a:rPr lang="ru-RU" sz="2000" smtClean="0"/>
              <a:t>- недостаточная разработанность методического обеспечения;</a:t>
            </a:r>
          </a:p>
          <a:p>
            <a:r>
              <a:rPr lang="ru-RU" sz="2000" smtClean="0">
                <a:latin typeface="Arial" charset="0"/>
              </a:rPr>
              <a:t>- </a:t>
            </a:r>
            <a:r>
              <a:rPr lang="ru-RU" sz="2000" smtClean="0"/>
              <a:t>отсутствие в сфере дополнительного образования механизмов нормативной регламентации; </a:t>
            </a:r>
          </a:p>
          <a:p>
            <a:r>
              <a:rPr lang="ru-RU" sz="2000" smtClean="0"/>
              <a:t>- инфраструктура современного дополнительного образования детей в массе своей создана десятилетия назад и отстает от современных требований; </a:t>
            </a:r>
          </a:p>
          <a:p>
            <a:r>
              <a:rPr lang="ru-RU" sz="2000" smtClean="0"/>
              <a:t>- острый дефицит в современном оборудовании и инвентаре, учебных пособиях, компьютерной технике, в обеспечении качественной интернет-связью, особенно для реализации высокотехнологичных программ</a:t>
            </a:r>
            <a:r>
              <a:rPr lang="ru-RU" sz="2300" smtClean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500306"/>
            <a:ext cx="78752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57158" y="928670"/>
          <a:ext cx="400052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2313" y="511175"/>
            <a:ext cx="4214812" cy="423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60" b="1" dirty="0">
                <a:solidFill>
                  <a:schemeClr val="bg2">
                    <a:lumMod val="25000"/>
                  </a:schemeClr>
                </a:solidFill>
                <a:latin typeface="+mj-lt"/>
                <a:cs typeface="+mn-cs"/>
              </a:rPr>
              <a:t>Направления деятельности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3125" y="3786188"/>
            <a:ext cx="5929313" cy="20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D0D0D"/>
                </a:solidFill>
                <a:cs typeface="Arial" charset="0"/>
              </a:rPr>
              <a:t>В учреждении работает </a:t>
            </a:r>
            <a:r>
              <a:rPr lang="ru-RU" b="1" dirty="0">
                <a:solidFill>
                  <a:srgbClr val="0D0D0D"/>
                </a:solidFill>
                <a:cs typeface="Arial" charset="0"/>
              </a:rPr>
              <a:t>8 педагогов дополнительного образования</a:t>
            </a:r>
            <a:r>
              <a:rPr lang="ru-RU" dirty="0">
                <a:solidFill>
                  <a:srgbClr val="0D0D0D"/>
                </a:solidFill>
                <a:cs typeface="Arial" charset="0"/>
              </a:rPr>
              <a:t>. </a:t>
            </a:r>
          </a:p>
          <a:p>
            <a:pPr>
              <a:defRPr/>
            </a:pPr>
            <a:r>
              <a:rPr lang="ru-RU" dirty="0">
                <a:solidFill>
                  <a:srgbClr val="0D0D0D"/>
                </a:solidFill>
                <a:cs typeface="Arial" charset="0"/>
              </a:rPr>
              <a:t>Из них:</a:t>
            </a:r>
          </a:p>
          <a:p>
            <a:pPr>
              <a:defRPr/>
            </a:pPr>
            <a:r>
              <a:rPr lang="ru-RU" dirty="0">
                <a:solidFill>
                  <a:srgbClr val="0D0D0D"/>
                </a:solidFill>
                <a:cs typeface="Arial" charset="0"/>
              </a:rPr>
              <a:t>75 % имеют высшее образование; </a:t>
            </a:r>
          </a:p>
          <a:p>
            <a:pPr>
              <a:defRPr/>
            </a:pPr>
            <a:r>
              <a:rPr lang="ru-RU" dirty="0">
                <a:solidFill>
                  <a:srgbClr val="0D0D0D"/>
                </a:solidFill>
                <a:cs typeface="Arial" charset="0"/>
              </a:rPr>
              <a:t>63 % присвоена высшая квалификационная категория;</a:t>
            </a:r>
          </a:p>
          <a:p>
            <a:pPr>
              <a:defRPr/>
            </a:pPr>
            <a:r>
              <a:rPr lang="ru-RU" dirty="0">
                <a:solidFill>
                  <a:srgbClr val="0D0D0D"/>
                </a:solidFill>
                <a:cs typeface="Arial" charset="0"/>
              </a:rPr>
              <a:t>1 кандидат биологических наук;</a:t>
            </a:r>
          </a:p>
          <a:p>
            <a:pPr>
              <a:defRPr/>
            </a:pPr>
            <a:r>
              <a:rPr lang="ru-RU" dirty="0">
                <a:solidFill>
                  <a:srgbClr val="0D0D0D"/>
                </a:solidFill>
                <a:cs typeface="Arial" charset="0"/>
              </a:rPr>
              <a:t>1 почетный работник общего образования.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4929190" y="1071546"/>
          <a:ext cx="3476628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214313"/>
            <a:ext cx="8429625" cy="1089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6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План мероприятий на 2015-2020 годы по реализации в </a:t>
            </a:r>
            <a:r>
              <a:rPr lang="ru-RU" sz="216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Тюменцевском</a:t>
            </a:r>
            <a:r>
              <a:rPr lang="ru-RU" sz="216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районе Концепции развития дополнительного образования в Алтайском крае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549" t="3409" r="4082" b="4546"/>
          <a:stretch>
            <a:fillRect/>
          </a:stretch>
        </p:blipFill>
        <p:spPr bwMode="auto">
          <a:xfrm>
            <a:off x="2786063" y="1357313"/>
            <a:ext cx="37861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smtClean="0">
                <a:effectLst/>
              </a:rPr>
              <a:t>Цели развития дополнительного образования детей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обеспечение прав ребенка на развитие, личностное самоопределение </a:t>
            </a:r>
          </a:p>
          <a:p>
            <a:pPr>
              <a:buFont typeface="Wingdings 3" pitchFamily="18" charset="2"/>
              <a:buNone/>
            </a:pPr>
            <a:r>
              <a:rPr lang="ru-RU" smtClean="0"/>
              <a:t>     и самореализацию;</a:t>
            </a:r>
          </a:p>
          <a:p>
            <a:r>
              <a:rPr lang="ru-RU" smtClean="0"/>
              <a:t>расширение возможностей для удовлетворения разнообразных </a:t>
            </a:r>
          </a:p>
          <a:p>
            <a:pPr>
              <a:buFont typeface="Wingdings 3" pitchFamily="18" charset="2"/>
              <a:buNone/>
            </a:pPr>
            <a:r>
              <a:rPr lang="ru-RU" smtClean="0"/>
              <a:t>      интересов детей и их семей в сфере образования;</a:t>
            </a:r>
          </a:p>
          <a:p>
            <a:r>
              <a:rPr lang="ru-RU" smtClean="0"/>
              <a:t>развитие инновационного потенциала общества.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xfrm>
            <a:off x="539750" y="26035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smtClean="0">
                <a:effectLst/>
              </a:rPr>
              <a:t>Задачи развития дополнительного образования детей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700" smtClean="0"/>
              <a:t>развитие дополнительного персонального образования как ресурса мотивации личности к познанию, творчеству, труду, искусству и спорту;</a:t>
            </a:r>
          </a:p>
          <a:p>
            <a:pPr>
              <a:lnSpc>
                <a:spcPct val="90000"/>
              </a:lnSpc>
            </a:pPr>
            <a:r>
              <a:rPr lang="ru-RU" sz="1700" smtClean="0"/>
              <a:t>проектирование мотивирующих образовательных сред как необходимого условия "социальной ситуации развития« подрастающих поколений;</a:t>
            </a:r>
          </a:p>
          <a:p>
            <a:pPr>
              <a:lnSpc>
                <a:spcPct val="90000"/>
              </a:lnSpc>
            </a:pPr>
            <a:r>
              <a:rPr lang="ru-RU" sz="1700" smtClean="0"/>
              <a:t>интеграция дополнительного и общего образования, направленная на расширение вариативности и индивидуализации системы образования в целом;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разработка инструментов оценки достижений детей и подростков, способствующих росту их самооценки и познавательных интересов в общем и дополнительном образовании, диагностика мотивации достижений личности;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повышение вариативности, качества и доступности дополнительного образования для каждого;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обновление содержания дополнительного образования детей в соответствии с интересами детей, потребностями семьи и общества;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обеспечение условий для доступа каждого к глобальным знаниям и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1800" smtClean="0"/>
              <a:t>технологиям;</a:t>
            </a:r>
          </a:p>
          <a:p>
            <a:pPr>
              <a:lnSpc>
                <a:spcPct val="90000"/>
              </a:lnSpc>
            </a:pPr>
            <a:endParaRPr lang="ru-RU" sz="18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xfrm flipV="1">
            <a:off x="457200" y="-100013"/>
            <a:ext cx="8229600" cy="1000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z="3700" smtClean="0">
              <a:effectLst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314950"/>
          </a:xfrm>
        </p:spPr>
        <p:txBody>
          <a:bodyPr/>
          <a:lstStyle/>
          <a:p>
            <a:r>
              <a:rPr lang="ru-RU" sz="2000" smtClean="0"/>
              <a:t>счет государственной поддержки и обеспечения инвестиционной </a:t>
            </a:r>
          </a:p>
          <a:p>
            <a:r>
              <a:rPr lang="ru-RU" sz="2000" smtClean="0"/>
              <a:t>привлекательности;</a:t>
            </a:r>
          </a:p>
          <a:p>
            <a:r>
              <a:rPr lang="ru-RU" sz="2000" smtClean="0"/>
              <a:t>создание механизма финансовой поддержки права детей на участие в </a:t>
            </a:r>
          </a:p>
          <a:p>
            <a:r>
              <a:rPr lang="ru-RU" sz="2000" smtClean="0"/>
              <a:t>дополнительных общеобразовательных программах независимо от места </a:t>
            </a:r>
          </a:p>
          <a:p>
            <a:r>
              <a:rPr lang="ru-RU" sz="2000" smtClean="0"/>
              <a:t>проживания, состояния здоровья, социально-экономического положения </a:t>
            </a:r>
          </a:p>
          <a:p>
            <a:r>
              <a:rPr lang="ru-RU" sz="2000" smtClean="0"/>
              <a:t>семьи формирование эффективной межведомственной системы управления </a:t>
            </a:r>
          </a:p>
          <a:p>
            <a:endParaRPr lang="ru-RU" sz="20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Выстраивание индивидуальных образовательных траекторий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50" y="1000125"/>
            <a:ext cx="2714625" cy="1428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Школа НОУ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00750" y="2071688"/>
            <a:ext cx="2786063" cy="1714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Школа творческой реабилитации детей с ограниченными возможностями здоровья «Сотвори себя»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43250" y="1428750"/>
            <a:ext cx="2714625" cy="1785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Школа русской словесности и журналистики</a:t>
            </a:r>
          </a:p>
        </p:txBody>
      </p:sp>
      <p:pic>
        <p:nvPicPr>
          <p:cNvPr id="2" name="Picture 2" descr="C:\Users\cdt\Desktop\конференция\78.jpg"/>
          <p:cNvPicPr>
            <a:picLocks noChangeAspect="1" noChangeArrowheads="1"/>
          </p:cNvPicPr>
          <p:nvPr/>
        </p:nvPicPr>
        <p:blipFill>
          <a:blip r:embed="rId2"/>
          <a:srcRect l="4296" t="6250" r="17187"/>
          <a:stretch>
            <a:fillRect/>
          </a:stretch>
        </p:blipFill>
        <p:spPr bwMode="auto">
          <a:xfrm>
            <a:off x="6000750" y="4286250"/>
            <a:ext cx="2765425" cy="1857375"/>
          </a:xfrm>
          <a:prstGeom prst="rect">
            <a:avLst/>
          </a:prstGeom>
          <a:noFill/>
          <a:ln w="34925" cmpd="thickThin">
            <a:solidFill>
              <a:schemeClr val="bg2">
                <a:lumMod val="25000"/>
              </a:schemeClr>
            </a:solidFill>
          </a:ln>
        </p:spPr>
      </p:pic>
      <p:pic>
        <p:nvPicPr>
          <p:cNvPr id="1027" name="Picture 3" descr="C:\Users\cdt\Desktop\Фото\pr5w387gBH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643313"/>
            <a:ext cx="2725738" cy="1857375"/>
          </a:xfrm>
          <a:prstGeom prst="rect">
            <a:avLst/>
          </a:prstGeom>
          <a:noFill/>
          <a:ln w="34925" cmpd="thickThin">
            <a:solidFill>
              <a:schemeClr val="bg2">
                <a:lumMod val="50000"/>
              </a:schemeClr>
            </a:solidFill>
          </a:ln>
        </p:spPr>
      </p:pic>
      <p:pic>
        <p:nvPicPr>
          <p:cNvPr id="18439" name="Picture 5" descr="http://cdttum.ucoz.ru/_nw/2/446330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" y="2571750"/>
            <a:ext cx="2024063" cy="3036888"/>
          </a:xfrm>
          <a:prstGeom prst="rect">
            <a:avLst/>
          </a:prstGeom>
          <a:noFill/>
          <a:ln w="38100" cmpd="thickThin">
            <a:solidFill>
              <a:srgbClr val="1FAECD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7363" y="268288"/>
            <a:ext cx="8229600" cy="58259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Сетевой формат реализации образовательных программ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Научные форумы в </a:t>
            </a:r>
            <a:r>
              <a:rPr lang="ru-RU" dirty="0" err="1" smtClean="0"/>
              <a:t>Тюменцевской</a:t>
            </a:r>
            <a:r>
              <a:rPr lang="ru-RU" dirty="0" smtClean="0"/>
              <a:t> районе</a:t>
            </a:r>
            <a:endParaRPr lang="ru-RU" dirty="0"/>
          </a:p>
        </p:txBody>
      </p:sp>
      <p:pic>
        <p:nvPicPr>
          <p:cNvPr id="9218" name="Picture 2" descr="http://cdttum.ucoz.ru/_nw/2/s74280706.jpg"/>
          <p:cNvPicPr>
            <a:picLocks noChangeAspect="1" noChangeArrowheads="1"/>
          </p:cNvPicPr>
          <p:nvPr/>
        </p:nvPicPr>
        <p:blipFill>
          <a:blip r:embed="rId3"/>
          <a:srcRect t="21614" r="624" b="2737"/>
          <a:stretch>
            <a:fillRect/>
          </a:stretch>
        </p:blipFill>
        <p:spPr bwMode="auto">
          <a:xfrm>
            <a:off x="714375" y="4286250"/>
            <a:ext cx="3286125" cy="2170113"/>
          </a:xfrm>
          <a:prstGeom prst="rect">
            <a:avLst/>
          </a:prstGeom>
          <a:noFill/>
          <a:ln w="38100" cmpd="thickThin">
            <a:solidFill>
              <a:schemeClr val="bg2">
                <a:lumMod val="50000"/>
              </a:schemeClr>
            </a:solidFill>
          </a:ln>
        </p:spPr>
      </p:pic>
      <p:pic>
        <p:nvPicPr>
          <p:cNvPr id="9220" name="Picture 4" descr="http://cdttum.ucoz.ru/_nw/2/s366426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643063"/>
            <a:ext cx="3595688" cy="2390775"/>
          </a:xfrm>
          <a:prstGeom prst="rect">
            <a:avLst/>
          </a:prstGeom>
          <a:noFill/>
          <a:ln w="38100" cmpd="thickThin">
            <a:solidFill>
              <a:schemeClr val="bg2">
                <a:lumMod val="50000"/>
              </a:schemeClr>
            </a:solidFill>
          </a:ln>
        </p:spPr>
      </p:pic>
      <p:pic>
        <p:nvPicPr>
          <p:cNvPr id="9222" name="Picture 6" descr="http://cdttum.ucoz.ru/_nw/2/s50702559.jpg"/>
          <p:cNvPicPr>
            <a:picLocks noChangeAspect="1" noChangeArrowheads="1"/>
          </p:cNvPicPr>
          <p:nvPr/>
        </p:nvPicPr>
        <p:blipFill>
          <a:blip r:embed="rId5"/>
          <a:srcRect t="5639" r="2255" b="9774"/>
          <a:stretch>
            <a:fillRect/>
          </a:stretch>
        </p:blipFill>
        <p:spPr bwMode="auto">
          <a:xfrm>
            <a:off x="4714875" y="4286250"/>
            <a:ext cx="3714750" cy="2143125"/>
          </a:xfrm>
          <a:prstGeom prst="rect">
            <a:avLst/>
          </a:prstGeom>
          <a:noFill/>
          <a:ln w="38100" cmpd="thickThin">
            <a:solidFill>
              <a:schemeClr val="bg2">
                <a:lumMod val="50000"/>
              </a:schemeClr>
            </a:solidFill>
          </a:ln>
        </p:spPr>
      </p:pic>
      <p:pic>
        <p:nvPicPr>
          <p:cNvPr id="9224" name="Picture 8" descr="http://cdttum.ucoz.ru/_nw/2/697035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1643063"/>
            <a:ext cx="3571875" cy="2381250"/>
          </a:xfrm>
          <a:prstGeom prst="rect">
            <a:avLst/>
          </a:prstGeom>
          <a:noFill/>
          <a:ln w="38100" cmpd="thickThin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1083</TotalTime>
  <Words>379</Words>
  <Application>Microsoft Office PowerPoint</Application>
  <PresentationFormat>Экран (4:3)</PresentationFormat>
  <Paragraphs>48</Paragraphs>
  <Slides>15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Arial</vt:lpstr>
      <vt:lpstr>Times New Roman</vt:lpstr>
      <vt:lpstr>Wingdings 3</vt:lpstr>
      <vt:lpstr>Verdana</vt:lpstr>
      <vt:lpstr>Wingdings 2</vt:lpstr>
      <vt:lpstr>Calibri</vt:lpstr>
      <vt:lpstr>Book Antiqua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Лист Microsoft Excel</vt:lpstr>
      <vt:lpstr>Слайд 1</vt:lpstr>
      <vt:lpstr>Слайд 2</vt:lpstr>
      <vt:lpstr>Слайд 3</vt:lpstr>
      <vt:lpstr>Цели развития дополнительного образования детей</vt:lpstr>
      <vt:lpstr>Задачи развития дополнительного образования детей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ДОД Тюменцевский районный Центр детского творчества</dc:title>
  <dc:creator>FuckYouBill</dc:creator>
  <cp:lastModifiedBy>Олеся</cp:lastModifiedBy>
  <cp:revision>111</cp:revision>
  <dcterms:created xsi:type="dcterms:W3CDTF">2013-06-24T03:45:09Z</dcterms:created>
  <dcterms:modified xsi:type="dcterms:W3CDTF">2016-08-25T17:03:58Z</dcterms:modified>
</cp:coreProperties>
</file>